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62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1" r:id="rId18"/>
    <p:sldId id="298" r:id="rId19"/>
    <p:sldId id="300" r:id="rId20"/>
    <p:sldId id="299" r:id="rId21"/>
    <p:sldId id="302" r:id="rId22"/>
    <p:sldId id="303" r:id="rId23"/>
    <p:sldId id="304" r:id="rId24"/>
    <p:sldId id="306" r:id="rId25"/>
    <p:sldId id="305" r:id="rId26"/>
    <p:sldId id="308" r:id="rId27"/>
    <p:sldId id="307" r:id="rId28"/>
    <p:sldId id="310" r:id="rId29"/>
    <p:sldId id="311" r:id="rId30"/>
    <p:sldId id="312" r:id="rId31"/>
    <p:sldId id="314" r:id="rId32"/>
    <p:sldId id="313" r:id="rId33"/>
    <p:sldId id="315" r:id="rId34"/>
    <p:sldId id="316" r:id="rId35"/>
    <p:sldId id="317" r:id="rId36"/>
    <p:sldId id="319" r:id="rId37"/>
    <p:sldId id="320" r:id="rId38"/>
    <p:sldId id="321" r:id="rId39"/>
    <p:sldId id="27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64" autoAdjust="0"/>
  </p:normalViewPr>
  <p:slideViewPr>
    <p:cSldViewPr snapToGrid="0">
      <p:cViewPr varScale="1">
        <p:scale>
          <a:sx n="78" d="100"/>
          <a:sy n="78" d="100"/>
        </p:scale>
        <p:origin x="16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on Malina" userId="b43c117341f460e1" providerId="LiveId" clId="{A5AB4BDA-58B8-461A-8E60-B89403B7A013}"/>
    <pc:docChg chg="undo custSel addSld delSld modSld sldOrd">
      <pc:chgData name="Milon Malina" userId="b43c117341f460e1" providerId="LiveId" clId="{A5AB4BDA-58B8-461A-8E60-B89403B7A013}" dt="2025-09-05T13:52:10.118" v="706" actId="1076"/>
      <pc:docMkLst>
        <pc:docMk/>
      </pc:docMkLst>
      <pc:sldChg chg="addSp modSp mod">
        <pc:chgData name="Milon Malina" userId="b43c117341f460e1" providerId="LiveId" clId="{A5AB4BDA-58B8-461A-8E60-B89403B7A013}" dt="2025-09-05T13:06:15.472" v="37" actId="1076"/>
        <pc:sldMkLst>
          <pc:docMk/>
          <pc:sldMk cId="626898987" sldId="256"/>
        </pc:sldMkLst>
        <pc:spChg chg="mod">
          <ac:chgData name="Milon Malina" userId="b43c117341f460e1" providerId="LiveId" clId="{A5AB4BDA-58B8-461A-8E60-B89403B7A013}" dt="2025-09-05T13:04:27.187" v="29" actId="20577"/>
          <ac:spMkLst>
            <pc:docMk/>
            <pc:sldMk cId="626898987" sldId="256"/>
            <ac:spMk id="17" creationId="{2A2E1C64-0478-E103-1106-DC13BFFFA0C8}"/>
          </ac:spMkLst>
        </pc:spChg>
        <pc:picChg chg="add mod">
          <ac:chgData name="Milon Malina" userId="b43c117341f460e1" providerId="LiveId" clId="{A5AB4BDA-58B8-461A-8E60-B89403B7A013}" dt="2025-09-05T13:06:15.472" v="37" actId="1076"/>
          <ac:picMkLst>
            <pc:docMk/>
            <pc:sldMk cId="626898987" sldId="256"/>
            <ac:picMk id="2" creationId="{13B5ADD9-CA64-425B-EDDE-E96EF020CF14}"/>
          </ac:picMkLst>
        </pc:picChg>
      </pc:sldChg>
      <pc:sldChg chg="modSp mod">
        <pc:chgData name="Milon Malina" userId="b43c117341f460e1" providerId="LiveId" clId="{A5AB4BDA-58B8-461A-8E60-B89403B7A013}" dt="2025-09-05T13:08:09.161" v="54" actId="20577"/>
        <pc:sldMkLst>
          <pc:docMk/>
          <pc:sldMk cId="756827497" sldId="298"/>
        </pc:sldMkLst>
        <pc:spChg chg="mod">
          <ac:chgData name="Milon Malina" userId="b43c117341f460e1" providerId="LiveId" clId="{A5AB4BDA-58B8-461A-8E60-B89403B7A013}" dt="2025-09-05T13:08:09.161" v="54" actId="20577"/>
          <ac:spMkLst>
            <pc:docMk/>
            <pc:sldMk cId="756827497" sldId="298"/>
            <ac:spMk id="24" creationId="{89BD2CEB-C5B6-7E4C-5D93-24F842C7E0C8}"/>
          </ac:spMkLst>
        </pc:spChg>
      </pc:sldChg>
      <pc:sldChg chg="modSp mod">
        <pc:chgData name="Milon Malina" userId="b43c117341f460e1" providerId="LiveId" clId="{A5AB4BDA-58B8-461A-8E60-B89403B7A013}" dt="2025-09-05T13:08:19.239" v="58" actId="20577"/>
        <pc:sldMkLst>
          <pc:docMk/>
          <pc:sldMk cId="3377173877" sldId="299"/>
        </pc:sldMkLst>
        <pc:spChg chg="mod">
          <ac:chgData name="Milon Malina" userId="b43c117341f460e1" providerId="LiveId" clId="{A5AB4BDA-58B8-461A-8E60-B89403B7A013}" dt="2025-09-05T13:08:19.239" v="58" actId="20577"/>
          <ac:spMkLst>
            <pc:docMk/>
            <pc:sldMk cId="3377173877" sldId="299"/>
            <ac:spMk id="24" creationId="{C2C01155-2DC9-8C58-546F-ADC5DD9CD2D0}"/>
          </ac:spMkLst>
        </pc:spChg>
      </pc:sldChg>
      <pc:sldChg chg="modSp mod ord">
        <pc:chgData name="Milon Malina" userId="b43c117341f460e1" providerId="LiveId" clId="{A5AB4BDA-58B8-461A-8E60-B89403B7A013}" dt="2025-09-05T13:08:15.342" v="56" actId="20577"/>
        <pc:sldMkLst>
          <pc:docMk/>
          <pc:sldMk cId="3427523420" sldId="300"/>
        </pc:sldMkLst>
        <pc:spChg chg="mod">
          <ac:chgData name="Milon Malina" userId="b43c117341f460e1" providerId="LiveId" clId="{A5AB4BDA-58B8-461A-8E60-B89403B7A013}" dt="2025-09-05T13:08:15.342" v="56" actId="20577"/>
          <ac:spMkLst>
            <pc:docMk/>
            <pc:sldMk cId="3427523420" sldId="300"/>
            <ac:spMk id="24" creationId="{470C0919-314F-939B-D87D-0A1B75034620}"/>
          </ac:spMkLst>
        </pc:spChg>
      </pc:sldChg>
      <pc:sldChg chg="modSp add mod ord">
        <pc:chgData name="Milon Malina" userId="b43c117341f460e1" providerId="LiveId" clId="{A5AB4BDA-58B8-461A-8E60-B89403B7A013}" dt="2025-09-05T13:08:36.292" v="65" actId="20577"/>
        <pc:sldMkLst>
          <pc:docMk/>
          <pc:sldMk cId="1430588379" sldId="302"/>
        </pc:sldMkLst>
        <pc:spChg chg="mod">
          <ac:chgData name="Milon Malina" userId="b43c117341f460e1" providerId="LiveId" clId="{A5AB4BDA-58B8-461A-8E60-B89403B7A013}" dt="2025-09-05T13:08:36.292" v="65" actId="20577"/>
          <ac:spMkLst>
            <pc:docMk/>
            <pc:sldMk cId="1430588379" sldId="302"/>
            <ac:spMk id="22" creationId="{5B4F6E17-3A21-92EF-7DF0-6AF8E5D0ACF7}"/>
          </ac:spMkLst>
        </pc:spChg>
      </pc:sldChg>
      <pc:sldChg chg="addSp modSp add mod ord">
        <pc:chgData name="Milon Malina" userId="b43c117341f460e1" providerId="LiveId" clId="{A5AB4BDA-58B8-461A-8E60-B89403B7A013}" dt="2025-09-05T13:13:41.634" v="134" actId="13926"/>
        <pc:sldMkLst>
          <pc:docMk/>
          <pc:sldMk cId="3716485347" sldId="303"/>
        </pc:sldMkLst>
        <pc:spChg chg="mod">
          <ac:chgData name="Milon Malina" userId="b43c117341f460e1" providerId="LiveId" clId="{A5AB4BDA-58B8-461A-8E60-B89403B7A013}" dt="2025-09-05T13:13:41.634" v="134" actId="13926"/>
          <ac:spMkLst>
            <pc:docMk/>
            <pc:sldMk cId="3716485347" sldId="303"/>
            <ac:spMk id="17" creationId="{07709981-BCDF-A365-EF7A-C26231A44DAA}"/>
          </ac:spMkLst>
        </pc:spChg>
        <pc:spChg chg="mod">
          <ac:chgData name="Milon Malina" userId="b43c117341f460e1" providerId="LiveId" clId="{A5AB4BDA-58B8-461A-8E60-B89403B7A013}" dt="2025-09-05T13:08:50.606" v="81" actId="20577"/>
          <ac:spMkLst>
            <pc:docMk/>
            <pc:sldMk cId="3716485347" sldId="303"/>
            <ac:spMk id="24" creationId="{C3674381-1E6D-E8F6-32EC-752BBAA3B140}"/>
          </ac:spMkLst>
        </pc:spChg>
        <pc:picChg chg="add mod">
          <ac:chgData name="Milon Malina" userId="b43c117341f460e1" providerId="LiveId" clId="{A5AB4BDA-58B8-461A-8E60-B89403B7A013}" dt="2025-09-05T13:10:12.087" v="87" actId="1076"/>
          <ac:picMkLst>
            <pc:docMk/>
            <pc:sldMk cId="3716485347" sldId="303"/>
            <ac:picMk id="5" creationId="{86B9C2D2-8BC2-B49C-F400-20DE46E1F390}"/>
          </ac:picMkLst>
        </pc:picChg>
      </pc:sldChg>
      <pc:sldChg chg="delSp modSp add del mod">
        <pc:chgData name="Milon Malina" userId="b43c117341f460e1" providerId="LiveId" clId="{A5AB4BDA-58B8-461A-8E60-B89403B7A013}" dt="2025-09-05T13:11:31.300" v="104" actId="47"/>
        <pc:sldMkLst>
          <pc:docMk/>
          <pc:sldMk cId="413188754" sldId="304"/>
        </pc:sldMkLst>
        <pc:spChg chg="mod">
          <ac:chgData name="Milon Malina" userId="b43c117341f460e1" providerId="LiveId" clId="{A5AB4BDA-58B8-461A-8E60-B89403B7A013}" dt="2025-09-05T13:11:28.176" v="103" actId="6549"/>
          <ac:spMkLst>
            <pc:docMk/>
            <pc:sldMk cId="413188754" sldId="304"/>
            <ac:spMk id="17" creationId="{798FA373-46FC-6DCA-DE66-D9E407CEDCD7}"/>
          </ac:spMkLst>
        </pc:spChg>
        <pc:spChg chg="mod">
          <ac:chgData name="Milon Malina" userId="b43c117341f460e1" providerId="LiveId" clId="{A5AB4BDA-58B8-461A-8E60-B89403B7A013}" dt="2025-09-05T13:10:47.172" v="93" actId="20577"/>
          <ac:spMkLst>
            <pc:docMk/>
            <pc:sldMk cId="413188754" sldId="304"/>
            <ac:spMk id="24" creationId="{4FDE4338-1B18-887D-9F17-C777F2D4EF17}"/>
          </ac:spMkLst>
        </pc:spChg>
        <pc:picChg chg="del">
          <ac:chgData name="Milon Malina" userId="b43c117341f460e1" providerId="LiveId" clId="{A5AB4BDA-58B8-461A-8E60-B89403B7A013}" dt="2025-09-05T13:11:25.896" v="102" actId="478"/>
          <ac:picMkLst>
            <pc:docMk/>
            <pc:sldMk cId="413188754" sldId="304"/>
            <ac:picMk id="5" creationId="{F81423D3-2B7F-1A46-4C64-094B4E97FAB1}"/>
          </ac:picMkLst>
        </pc:picChg>
      </pc:sldChg>
      <pc:sldChg chg="addSp delSp modSp add mod">
        <pc:chgData name="Milon Malina" userId="b43c117341f460e1" providerId="LiveId" clId="{A5AB4BDA-58B8-461A-8E60-B89403B7A013}" dt="2025-09-05T13:15:59.373" v="146" actId="1076"/>
        <pc:sldMkLst>
          <pc:docMk/>
          <pc:sldMk cId="2459719255" sldId="304"/>
        </pc:sldMkLst>
        <pc:spChg chg="mod">
          <ac:chgData name="Milon Malina" userId="b43c117341f460e1" providerId="LiveId" clId="{A5AB4BDA-58B8-461A-8E60-B89403B7A013}" dt="2025-09-05T13:13:36.464" v="133" actId="13926"/>
          <ac:spMkLst>
            <pc:docMk/>
            <pc:sldMk cId="2459719255" sldId="304"/>
            <ac:spMk id="17" creationId="{DDE7CFE5-318E-BDF1-59E1-2A5E9D92FBCE}"/>
          </ac:spMkLst>
        </pc:spChg>
        <pc:spChg chg="mod">
          <ac:chgData name="Milon Malina" userId="b43c117341f460e1" providerId="LiveId" clId="{A5AB4BDA-58B8-461A-8E60-B89403B7A013}" dt="2025-09-05T13:13:06.320" v="126" actId="20577"/>
          <ac:spMkLst>
            <pc:docMk/>
            <pc:sldMk cId="2459719255" sldId="304"/>
            <ac:spMk id="24" creationId="{90798596-733F-FE3E-D95F-9C8C8AEA53CC}"/>
          </ac:spMkLst>
        </pc:spChg>
        <pc:graphicFrameChg chg="add mod">
          <ac:chgData name="Milon Malina" userId="b43c117341f460e1" providerId="LiveId" clId="{A5AB4BDA-58B8-461A-8E60-B89403B7A013}" dt="2025-09-05T13:15:47.781" v="143"/>
          <ac:graphicFrameMkLst>
            <pc:docMk/>
            <pc:sldMk cId="2459719255" sldId="304"/>
            <ac:graphicFrameMk id="7" creationId="{6412A23D-3745-9231-D5DB-308E3B675265}"/>
          </ac:graphicFrameMkLst>
        </pc:graphicFrameChg>
        <pc:graphicFrameChg chg="add mod modGraphic">
          <ac:chgData name="Milon Malina" userId="b43c117341f460e1" providerId="LiveId" clId="{A5AB4BDA-58B8-461A-8E60-B89403B7A013}" dt="2025-09-05T13:15:59.373" v="146" actId="1076"/>
          <ac:graphicFrameMkLst>
            <pc:docMk/>
            <pc:sldMk cId="2459719255" sldId="304"/>
            <ac:graphicFrameMk id="8" creationId="{EC88D5FF-A8C7-37D6-3E08-2EDF3EDBA3DB}"/>
          </ac:graphicFrameMkLst>
        </pc:graphicFrameChg>
        <pc:picChg chg="del">
          <ac:chgData name="Milon Malina" userId="b43c117341f460e1" providerId="LiveId" clId="{A5AB4BDA-58B8-461A-8E60-B89403B7A013}" dt="2025-09-05T13:11:39.704" v="106" actId="478"/>
          <ac:picMkLst>
            <pc:docMk/>
            <pc:sldMk cId="2459719255" sldId="304"/>
            <ac:picMk id="5" creationId="{EF7835E2-723D-5635-0642-10327AD96C94}"/>
          </ac:picMkLst>
        </pc:picChg>
        <pc:picChg chg="add del mod">
          <ac:chgData name="Milon Malina" userId="b43c117341f460e1" providerId="LiveId" clId="{A5AB4BDA-58B8-461A-8E60-B89403B7A013}" dt="2025-09-05T13:15:34.998" v="142" actId="478"/>
          <ac:picMkLst>
            <pc:docMk/>
            <pc:sldMk cId="2459719255" sldId="304"/>
            <ac:picMk id="6" creationId="{F3B8D35C-C553-E1B8-AA54-CA915ED40879}"/>
          </ac:picMkLst>
        </pc:picChg>
      </pc:sldChg>
      <pc:sldChg chg="addSp delSp modSp add mod ord">
        <pc:chgData name="Milon Malina" userId="b43c117341f460e1" providerId="LiveId" clId="{A5AB4BDA-58B8-461A-8E60-B89403B7A013}" dt="2025-09-05T13:19:11.977" v="180" actId="1076"/>
        <pc:sldMkLst>
          <pc:docMk/>
          <pc:sldMk cId="3938923089" sldId="305"/>
        </pc:sldMkLst>
        <pc:spChg chg="mod">
          <ac:chgData name="Milon Malina" userId="b43c117341f460e1" providerId="LiveId" clId="{A5AB4BDA-58B8-461A-8E60-B89403B7A013}" dt="2025-09-05T13:18:02.894" v="158" actId="6549"/>
          <ac:spMkLst>
            <pc:docMk/>
            <pc:sldMk cId="3938923089" sldId="305"/>
            <ac:spMk id="17" creationId="{18A433BD-9C7F-ED01-CF57-6ACA7082F44F}"/>
          </ac:spMkLst>
        </pc:spChg>
        <pc:spChg chg="mod">
          <ac:chgData name="Milon Malina" userId="b43c117341f460e1" providerId="LiveId" clId="{A5AB4BDA-58B8-461A-8E60-B89403B7A013}" dt="2025-09-05T13:13:10.233" v="131" actId="20577"/>
          <ac:spMkLst>
            <pc:docMk/>
            <pc:sldMk cId="3938923089" sldId="305"/>
            <ac:spMk id="24" creationId="{A75FB0A7-7F5D-FE82-46D9-3A1AB70D93E0}"/>
          </ac:spMkLst>
        </pc:spChg>
        <pc:graphicFrameChg chg="add mod">
          <ac:chgData name="Milon Malina" userId="b43c117341f460e1" providerId="LiveId" clId="{A5AB4BDA-58B8-461A-8E60-B89403B7A013}" dt="2025-09-05T13:18:09.510" v="159"/>
          <ac:graphicFrameMkLst>
            <pc:docMk/>
            <pc:sldMk cId="3938923089" sldId="305"/>
            <ac:graphicFrameMk id="6" creationId="{110CAB40-2CA8-743A-CEEE-1650F6C041A2}"/>
          </ac:graphicFrameMkLst>
        </pc:graphicFrameChg>
        <pc:graphicFrameChg chg="add mod modGraphic">
          <ac:chgData name="Milon Malina" userId="b43c117341f460e1" providerId="LiveId" clId="{A5AB4BDA-58B8-461A-8E60-B89403B7A013}" dt="2025-09-05T13:19:11.977" v="180" actId="1076"/>
          <ac:graphicFrameMkLst>
            <pc:docMk/>
            <pc:sldMk cId="3938923089" sldId="305"/>
            <ac:graphicFrameMk id="7" creationId="{9B372DA5-1AAB-CF72-6B22-5EDFB24CAFB4}"/>
          </ac:graphicFrameMkLst>
        </pc:graphicFrameChg>
        <pc:picChg chg="add del mod">
          <ac:chgData name="Milon Malina" userId="b43c117341f460e1" providerId="LiveId" clId="{A5AB4BDA-58B8-461A-8E60-B89403B7A013}" dt="2025-09-05T13:14:33.356" v="137" actId="478"/>
          <ac:picMkLst>
            <pc:docMk/>
            <pc:sldMk cId="3938923089" sldId="305"/>
            <ac:picMk id="5" creationId="{2CBA5842-0038-5F85-5B99-4A1D8860727A}"/>
          </ac:picMkLst>
        </pc:picChg>
      </pc:sldChg>
      <pc:sldChg chg="addSp modSp add mod">
        <pc:chgData name="Milon Malina" userId="b43c117341f460e1" providerId="LiveId" clId="{A5AB4BDA-58B8-461A-8E60-B89403B7A013}" dt="2025-09-05T13:17:52.983" v="154" actId="1076"/>
        <pc:sldMkLst>
          <pc:docMk/>
          <pc:sldMk cId="2466438424" sldId="306"/>
        </pc:sldMkLst>
        <pc:spChg chg="mod">
          <ac:chgData name="Milon Malina" userId="b43c117341f460e1" providerId="LiveId" clId="{A5AB4BDA-58B8-461A-8E60-B89403B7A013}" dt="2025-09-05T13:17:20.457" v="148" actId="6549"/>
          <ac:spMkLst>
            <pc:docMk/>
            <pc:sldMk cId="2466438424" sldId="306"/>
            <ac:spMk id="17" creationId="{B809D83E-7F0D-17CF-F069-855711432FFA}"/>
          </ac:spMkLst>
        </pc:spChg>
        <pc:graphicFrameChg chg="add mod">
          <ac:chgData name="Milon Malina" userId="b43c117341f460e1" providerId="LiveId" clId="{A5AB4BDA-58B8-461A-8E60-B89403B7A013}" dt="2025-09-05T13:17:52.983" v="154" actId="1076"/>
          <ac:graphicFrameMkLst>
            <pc:docMk/>
            <pc:sldMk cId="2466438424" sldId="306"/>
            <ac:graphicFrameMk id="5" creationId="{5B348DB3-DC54-DD76-024B-15D01CCCFCEB}"/>
          </ac:graphicFrameMkLst>
        </pc:graphicFrameChg>
      </pc:sldChg>
      <pc:sldChg chg="addSp delSp modSp add mod">
        <pc:chgData name="Milon Malina" userId="b43c117341f460e1" providerId="LiveId" clId="{A5AB4BDA-58B8-461A-8E60-B89403B7A013}" dt="2025-09-05T13:25:13.609" v="219" actId="1076"/>
        <pc:sldMkLst>
          <pc:docMk/>
          <pc:sldMk cId="3749591851" sldId="307"/>
        </pc:sldMkLst>
        <pc:spChg chg="mod">
          <ac:chgData name="Milon Malina" userId="b43c117341f460e1" providerId="LiveId" clId="{A5AB4BDA-58B8-461A-8E60-B89403B7A013}" dt="2025-09-05T13:22:03.632" v="206" actId="6549"/>
          <ac:spMkLst>
            <pc:docMk/>
            <pc:sldMk cId="3749591851" sldId="307"/>
            <ac:spMk id="17" creationId="{D2E62D7E-8ECF-8EAC-FE1D-1B30BC2CBC9A}"/>
          </ac:spMkLst>
        </pc:spChg>
        <pc:spChg chg="mod">
          <ac:chgData name="Milon Malina" userId="b43c117341f460e1" providerId="LiveId" clId="{A5AB4BDA-58B8-461A-8E60-B89403B7A013}" dt="2025-09-05T13:21:48.789" v="203" actId="20577"/>
          <ac:spMkLst>
            <pc:docMk/>
            <pc:sldMk cId="3749591851" sldId="307"/>
            <ac:spMk id="24" creationId="{281A10D2-2EFB-7592-22FC-90032B881861}"/>
          </ac:spMkLst>
        </pc:spChg>
        <pc:graphicFrameChg chg="add del mod">
          <ac:chgData name="Milon Malina" userId="b43c117341f460e1" providerId="LiveId" clId="{A5AB4BDA-58B8-461A-8E60-B89403B7A013}" dt="2025-09-05T13:24:22.253" v="209" actId="478"/>
          <ac:graphicFrameMkLst>
            <pc:docMk/>
            <pc:sldMk cId="3749591851" sldId="307"/>
            <ac:graphicFrameMk id="5" creationId="{17963980-E7DA-ED3E-2CC9-B1C59D915FA5}"/>
          </ac:graphicFrameMkLst>
        </pc:graphicFrameChg>
        <pc:graphicFrameChg chg="add mod modGraphic">
          <ac:chgData name="Milon Malina" userId="b43c117341f460e1" providerId="LiveId" clId="{A5AB4BDA-58B8-461A-8E60-B89403B7A013}" dt="2025-09-05T13:25:13.609" v="219" actId="1076"/>
          <ac:graphicFrameMkLst>
            <pc:docMk/>
            <pc:sldMk cId="3749591851" sldId="307"/>
            <ac:graphicFrameMk id="6" creationId="{8BF0916C-F3D6-6B39-789B-E84E98C94919}"/>
          </ac:graphicFrameMkLst>
        </pc:graphicFrameChg>
        <pc:graphicFrameChg chg="del">
          <ac:chgData name="Milon Malina" userId="b43c117341f460e1" providerId="LiveId" clId="{A5AB4BDA-58B8-461A-8E60-B89403B7A013}" dt="2025-09-05T13:22:04.927" v="207" actId="478"/>
          <ac:graphicFrameMkLst>
            <pc:docMk/>
            <pc:sldMk cId="3749591851" sldId="307"/>
            <ac:graphicFrameMk id="7" creationId="{661CAFB3-B4AD-16F1-9E5B-69CA6BE09CC1}"/>
          </ac:graphicFrameMkLst>
        </pc:graphicFrameChg>
      </pc:sldChg>
      <pc:sldChg chg="addSp delSp modSp add mod ord">
        <pc:chgData name="Milon Malina" userId="b43c117341f460e1" providerId="LiveId" clId="{A5AB4BDA-58B8-461A-8E60-B89403B7A013}" dt="2025-09-05T13:27:14.749" v="312" actId="1076"/>
        <pc:sldMkLst>
          <pc:docMk/>
          <pc:sldMk cId="2767635736" sldId="308"/>
        </pc:sldMkLst>
        <pc:spChg chg="mod">
          <ac:chgData name="Milon Malina" userId="b43c117341f460e1" providerId="LiveId" clId="{A5AB4BDA-58B8-461A-8E60-B89403B7A013}" dt="2025-09-05T13:25:34.910" v="225" actId="6549"/>
          <ac:spMkLst>
            <pc:docMk/>
            <pc:sldMk cId="2767635736" sldId="308"/>
            <ac:spMk id="17" creationId="{DD0875CB-50C6-03E2-FF9C-A6222B2E2DF3}"/>
          </ac:spMkLst>
        </pc:spChg>
        <pc:spChg chg="mod">
          <ac:chgData name="Milon Malina" userId="b43c117341f460e1" providerId="LiveId" clId="{A5AB4BDA-58B8-461A-8E60-B89403B7A013}" dt="2025-09-05T13:26:02.132" v="293" actId="20577"/>
          <ac:spMkLst>
            <pc:docMk/>
            <pc:sldMk cId="2767635736" sldId="308"/>
            <ac:spMk id="24" creationId="{51D45556-0F1C-63F7-BE3E-F32C4216EB12}"/>
          </ac:spMkLst>
        </pc:spChg>
        <pc:graphicFrameChg chg="del">
          <ac:chgData name="Milon Malina" userId="b43c117341f460e1" providerId="LiveId" clId="{A5AB4BDA-58B8-461A-8E60-B89403B7A013}" dt="2025-09-05T13:25:39.897" v="226" actId="478"/>
          <ac:graphicFrameMkLst>
            <pc:docMk/>
            <pc:sldMk cId="2767635736" sldId="308"/>
            <ac:graphicFrameMk id="6" creationId="{76ABCD8F-0D29-5D2F-BDC6-FD46ECCD5257}"/>
          </ac:graphicFrameMkLst>
        </pc:graphicFrameChg>
        <pc:picChg chg="add mod">
          <ac:chgData name="Milon Malina" userId="b43c117341f460e1" providerId="LiveId" clId="{A5AB4BDA-58B8-461A-8E60-B89403B7A013}" dt="2025-09-05T13:27:14.749" v="312" actId="1076"/>
          <ac:picMkLst>
            <pc:docMk/>
            <pc:sldMk cId="2767635736" sldId="308"/>
            <ac:picMk id="5" creationId="{DED4F879-E018-3444-3196-4F209969F6A2}"/>
          </ac:picMkLst>
        </pc:picChg>
        <pc:picChg chg="add mod">
          <ac:chgData name="Milon Malina" userId="b43c117341f460e1" providerId="LiveId" clId="{A5AB4BDA-58B8-461A-8E60-B89403B7A013}" dt="2025-09-05T13:26:53.835" v="304" actId="1076"/>
          <ac:picMkLst>
            <pc:docMk/>
            <pc:sldMk cId="2767635736" sldId="308"/>
            <ac:picMk id="7" creationId="{6BA736D7-87A6-5281-09C3-592431CCC511}"/>
          </ac:picMkLst>
        </pc:picChg>
      </pc:sldChg>
      <pc:sldChg chg="add">
        <pc:chgData name="Milon Malina" userId="b43c117341f460e1" providerId="LiveId" clId="{A5AB4BDA-58B8-461A-8E60-B89403B7A013}" dt="2025-09-05T13:27:24.335" v="313" actId="2890"/>
        <pc:sldMkLst>
          <pc:docMk/>
          <pc:sldMk cId="2183270464" sldId="309"/>
        </pc:sldMkLst>
      </pc:sldChg>
      <pc:sldChg chg="addSp delSp modSp add mod">
        <pc:chgData name="Milon Malina" userId="b43c117341f460e1" providerId="LiveId" clId="{A5AB4BDA-58B8-461A-8E60-B89403B7A013}" dt="2025-09-05T13:32:50.680" v="365" actId="1076"/>
        <pc:sldMkLst>
          <pc:docMk/>
          <pc:sldMk cId="2498157653" sldId="310"/>
        </pc:sldMkLst>
        <pc:spChg chg="mod">
          <ac:chgData name="Milon Malina" userId="b43c117341f460e1" providerId="LiveId" clId="{A5AB4BDA-58B8-461A-8E60-B89403B7A013}" dt="2025-09-05T13:32:15.366" v="359" actId="20577"/>
          <ac:spMkLst>
            <pc:docMk/>
            <pc:sldMk cId="2498157653" sldId="310"/>
            <ac:spMk id="17" creationId="{A86ED3C4-6A11-8384-FB5D-3CF2589B3F28}"/>
          </ac:spMkLst>
        </pc:spChg>
        <pc:spChg chg="mod">
          <ac:chgData name="Milon Malina" userId="b43c117341f460e1" providerId="LiveId" clId="{A5AB4BDA-58B8-461A-8E60-B89403B7A013}" dt="2025-09-05T13:31:30.212" v="355" actId="20577"/>
          <ac:spMkLst>
            <pc:docMk/>
            <pc:sldMk cId="2498157653" sldId="310"/>
            <ac:spMk id="24" creationId="{850A3E1F-2AE1-840A-16C2-FCDC3C6F6EB5}"/>
          </ac:spMkLst>
        </pc:spChg>
        <pc:graphicFrameChg chg="add mod">
          <ac:chgData name="Milon Malina" userId="b43c117341f460e1" providerId="LiveId" clId="{A5AB4BDA-58B8-461A-8E60-B89403B7A013}" dt="2025-09-05T13:32:36.373" v="362"/>
          <ac:graphicFrameMkLst>
            <pc:docMk/>
            <pc:sldMk cId="2498157653" sldId="310"/>
            <ac:graphicFrameMk id="5" creationId="{C671B0F8-1CCB-C9AB-3290-6DA3135CAB2C}"/>
          </ac:graphicFrameMkLst>
        </pc:graphicFrameChg>
        <pc:graphicFrameChg chg="del modGraphic">
          <ac:chgData name="Milon Malina" userId="b43c117341f460e1" providerId="LiveId" clId="{A5AB4BDA-58B8-461A-8E60-B89403B7A013}" dt="2025-09-05T13:32:19.572" v="361" actId="478"/>
          <ac:graphicFrameMkLst>
            <pc:docMk/>
            <pc:sldMk cId="2498157653" sldId="310"/>
            <ac:graphicFrameMk id="6" creationId="{54DE12E7-E3D3-D85E-B46B-7EB74C971463}"/>
          </ac:graphicFrameMkLst>
        </pc:graphicFrameChg>
        <pc:graphicFrameChg chg="add mod modGraphic">
          <ac:chgData name="Milon Malina" userId="b43c117341f460e1" providerId="LiveId" clId="{A5AB4BDA-58B8-461A-8E60-B89403B7A013}" dt="2025-09-05T13:32:50.680" v="365" actId="1076"/>
          <ac:graphicFrameMkLst>
            <pc:docMk/>
            <pc:sldMk cId="2498157653" sldId="310"/>
            <ac:graphicFrameMk id="7" creationId="{8454BBC5-E39D-96B7-DD60-2965A53573E2}"/>
          </ac:graphicFrameMkLst>
        </pc:graphicFrameChg>
      </pc:sldChg>
      <pc:sldChg chg="delSp modSp add mod">
        <pc:chgData name="Milon Malina" userId="b43c117341f460e1" providerId="LiveId" clId="{A5AB4BDA-58B8-461A-8E60-B89403B7A013}" dt="2025-09-05T13:34:36.841" v="386" actId="478"/>
        <pc:sldMkLst>
          <pc:docMk/>
          <pc:sldMk cId="1121827742" sldId="311"/>
        </pc:sldMkLst>
        <pc:spChg chg="mod">
          <ac:chgData name="Milon Malina" userId="b43c117341f460e1" providerId="LiveId" clId="{A5AB4BDA-58B8-461A-8E60-B89403B7A013}" dt="2025-09-05T13:34:33.322" v="385" actId="20577"/>
          <ac:spMkLst>
            <pc:docMk/>
            <pc:sldMk cId="1121827742" sldId="311"/>
            <ac:spMk id="17" creationId="{80AAF61D-464F-D933-5347-F6ADCF15494B}"/>
          </ac:spMkLst>
        </pc:spChg>
        <pc:spChg chg="mod">
          <ac:chgData name="Milon Malina" userId="b43c117341f460e1" providerId="LiveId" clId="{A5AB4BDA-58B8-461A-8E60-B89403B7A013}" dt="2025-09-05T13:33:56.855" v="378" actId="20577"/>
          <ac:spMkLst>
            <pc:docMk/>
            <pc:sldMk cId="1121827742" sldId="311"/>
            <ac:spMk id="24" creationId="{C44A2325-64B2-1A0E-2F5B-37A3B15D5BAB}"/>
          </ac:spMkLst>
        </pc:spChg>
        <pc:graphicFrameChg chg="del modGraphic">
          <ac:chgData name="Milon Malina" userId="b43c117341f460e1" providerId="LiveId" clId="{A5AB4BDA-58B8-461A-8E60-B89403B7A013}" dt="2025-09-05T13:34:36.841" v="386" actId="478"/>
          <ac:graphicFrameMkLst>
            <pc:docMk/>
            <pc:sldMk cId="1121827742" sldId="311"/>
            <ac:graphicFrameMk id="7" creationId="{18049E3F-5470-1158-FEE3-A19568AAE006}"/>
          </ac:graphicFrameMkLst>
        </pc:graphicFrameChg>
      </pc:sldChg>
      <pc:sldChg chg="delSp modSp add mod">
        <pc:chgData name="Milon Malina" userId="b43c117341f460e1" providerId="LiveId" clId="{A5AB4BDA-58B8-461A-8E60-B89403B7A013}" dt="2025-09-05T13:35:33.228" v="419" actId="6549"/>
        <pc:sldMkLst>
          <pc:docMk/>
          <pc:sldMk cId="2175875719" sldId="312"/>
        </pc:sldMkLst>
        <pc:spChg chg="mod">
          <ac:chgData name="Milon Malina" userId="b43c117341f460e1" providerId="LiveId" clId="{A5AB4BDA-58B8-461A-8E60-B89403B7A013}" dt="2025-09-05T13:35:33.228" v="419" actId="6549"/>
          <ac:spMkLst>
            <pc:docMk/>
            <pc:sldMk cId="2175875719" sldId="312"/>
            <ac:spMk id="17" creationId="{A7CEB3E2-7AE6-6D12-BE23-FEFCA37261F0}"/>
          </ac:spMkLst>
        </pc:spChg>
        <pc:spChg chg="mod">
          <ac:chgData name="Milon Malina" userId="b43c117341f460e1" providerId="LiveId" clId="{A5AB4BDA-58B8-461A-8E60-B89403B7A013}" dt="2025-09-05T13:35:10.115" v="413" actId="20577"/>
          <ac:spMkLst>
            <pc:docMk/>
            <pc:sldMk cId="2175875719" sldId="312"/>
            <ac:spMk id="24" creationId="{C2ABDE25-CA47-2943-6C2B-06D504927833}"/>
          </ac:spMkLst>
        </pc:spChg>
        <pc:graphicFrameChg chg="del">
          <ac:chgData name="Milon Malina" userId="b43c117341f460e1" providerId="LiveId" clId="{A5AB4BDA-58B8-461A-8E60-B89403B7A013}" dt="2025-09-05T13:35:24.658" v="414" actId="478"/>
          <ac:graphicFrameMkLst>
            <pc:docMk/>
            <pc:sldMk cId="2175875719" sldId="312"/>
            <ac:graphicFrameMk id="7" creationId="{FE2EBE62-02DC-B853-21FD-9B0F641638BB}"/>
          </ac:graphicFrameMkLst>
        </pc:graphicFrameChg>
      </pc:sldChg>
      <pc:sldChg chg="addSp delSp modSp add mod ord">
        <pc:chgData name="Milon Malina" userId="b43c117341f460e1" providerId="LiveId" clId="{A5AB4BDA-58B8-461A-8E60-B89403B7A013}" dt="2025-09-05T13:47:48.269" v="637" actId="20577"/>
        <pc:sldMkLst>
          <pc:docMk/>
          <pc:sldMk cId="2512888620" sldId="313"/>
        </pc:sldMkLst>
        <pc:spChg chg="mod">
          <ac:chgData name="Milon Malina" userId="b43c117341f460e1" providerId="LiveId" clId="{A5AB4BDA-58B8-461A-8E60-B89403B7A013}" dt="2025-09-05T13:37:31.141" v="503" actId="6549"/>
          <ac:spMkLst>
            <pc:docMk/>
            <pc:sldMk cId="2512888620" sldId="313"/>
            <ac:spMk id="17" creationId="{6A2432E0-E4D6-9481-9B56-430664074F34}"/>
          </ac:spMkLst>
        </pc:spChg>
        <pc:spChg chg="mod">
          <ac:chgData name="Milon Malina" userId="b43c117341f460e1" providerId="LiveId" clId="{A5AB4BDA-58B8-461A-8E60-B89403B7A013}" dt="2025-09-05T13:47:48.269" v="637" actId="20577"/>
          <ac:spMkLst>
            <pc:docMk/>
            <pc:sldMk cId="2512888620" sldId="313"/>
            <ac:spMk id="24" creationId="{175E1A3C-083B-89BE-A420-89D24ECADD24}"/>
          </ac:spMkLst>
        </pc:spChg>
        <pc:graphicFrameChg chg="add del mod modGraphic">
          <ac:chgData name="Milon Malina" userId="b43c117341f460e1" providerId="LiveId" clId="{A5AB4BDA-58B8-461A-8E60-B89403B7A013}" dt="2025-09-05T13:40:03.227" v="516" actId="478"/>
          <ac:graphicFrameMkLst>
            <pc:docMk/>
            <pc:sldMk cId="2512888620" sldId="313"/>
            <ac:graphicFrameMk id="5" creationId="{68A26362-0FEC-DF07-1104-E8FA17C14982}"/>
          </ac:graphicFrameMkLst>
        </pc:graphicFrameChg>
        <pc:graphicFrameChg chg="add mod">
          <ac:chgData name="Milon Malina" userId="b43c117341f460e1" providerId="LiveId" clId="{A5AB4BDA-58B8-461A-8E60-B89403B7A013}" dt="2025-09-05T13:40:07.229" v="519"/>
          <ac:graphicFrameMkLst>
            <pc:docMk/>
            <pc:sldMk cId="2512888620" sldId="313"/>
            <ac:graphicFrameMk id="6" creationId="{050E480E-BE56-43BC-88F2-7BC106FA55F7}"/>
          </ac:graphicFrameMkLst>
        </pc:graphicFrameChg>
        <pc:graphicFrameChg chg="add mod">
          <ac:chgData name="Milon Malina" userId="b43c117341f460e1" providerId="LiveId" clId="{A5AB4BDA-58B8-461A-8E60-B89403B7A013}" dt="2025-09-05T13:40:28.015" v="524" actId="1076"/>
          <ac:graphicFrameMkLst>
            <pc:docMk/>
            <pc:sldMk cId="2512888620" sldId="313"/>
            <ac:graphicFrameMk id="7" creationId="{050E480E-BE56-43BC-88F2-7BC106FA55F7}"/>
          </ac:graphicFrameMkLst>
        </pc:graphicFrameChg>
      </pc:sldChg>
      <pc:sldChg chg="modSp add mod ord">
        <pc:chgData name="Milon Malina" userId="b43c117341f460e1" providerId="LiveId" clId="{A5AB4BDA-58B8-461A-8E60-B89403B7A013}" dt="2025-09-05T13:36:19.054" v="471" actId="20577"/>
        <pc:sldMkLst>
          <pc:docMk/>
          <pc:sldMk cId="1690028806" sldId="314"/>
        </pc:sldMkLst>
        <pc:spChg chg="mod">
          <ac:chgData name="Milon Malina" userId="b43c117341f460e1" providerId="LiveId" clId="{A5AB4BDA-58B8-461A-8E60-B89403B7A013}" dt="2025-09-05T13:36:05.014" v="430" actId="20577"/>
          <ac:spMkLst>
            <pc:docMk/>
            <pc:sldMk cId="1690028806" sldId="314"/>
            <ac:spMk id="22" creationId="{A0DD1A5F-CB8F-9F99-4B6C-74755F3C9887}"/>
          </ac:spMkLst>
        </pc:spChg>
        <pc:spChg chg="mod">
          <ac:chgData name="Milon Malina" userId="b43c117341f460e1" providerId="LiveId" clId="{A5AB4BDA-58B8-461A-8E60-B89403B7A013}" dt="2025-09-05T13:36:19.054" v="471" actId="20577"/>
          <ac:spMkLst>
            <pc:docMk/>
            <pc:sldMk cId="1690028806" sldId="314"/>
            <ac:spMk id="24" creationId="{24BBF49A-10EC-14CF-5BE9-4F21F248DEF6}"/>
          </ac:spMkLst>
        </pc:spChg>
      </pc:sldChg>
      <pc:sldChg chg="addSp delSp modSp add mod">
        <pc:chgData name="Milon Malina" userId="b43c117341f460e1" providerId="LiveId" clId="{A5AB4BDA-58B8-461A-8E60-B89403B7A013}" dt="2025-09-05T13:47:21.903" v="618" actId="478"/>
        <pc:sldMkLst>
          <pc:docMk/>
          <pc:sldMk cId="2657971565" sldId="315"/>
        </pc:sldMkLst>
        <pc:spChg chg="mod">
          <ac:chgData name="Milon Malina" userId="b43c117341f460e1" providerId="LiveId" clId="{A5AB4BDA-58B8-461A-8E60-B89403B7A013}" dt="2025-09-05T13:46:59.666" v="614"/>
          <ac:spMkLst>
            <pc:docMk/>
            <pc:sldMk cId="2657971565" sldId="315"/>
            <ac:spMk id="17" creationId="{FF2FF830-39E8-1EF8-EF05-A64721554AE3}"/>
          </ac:spMkLst>
        </pc:spChg>
        <pc:graphicFrameChg chg="add del mod">
          <ac:chgData name="Milon Malina" userId="b43c117341f460e1" providerId="LiveId" clId="{A5AB4BDA-58B8-461A-8E60-B89403B7A013}" dt="2025-09-05T13:47:21.903" v="618" actId="478"/>
          <ac:graphicFrameMkLst>
            <pc:docMk/>
            <pc:sldMk cId="2657971565" sldId="315"/>
            <ac:graphicFrameMk id="5" creationId="{86646F12-B446-CEB2-1CAA-FF45155B7F5A}"/>
          </ac:graphicFrameMkLst>
        </pc:graphicFrameChg>
      </pc:sldChg>
      <pc:sldChg chg="add del">
        <pc:chgData name="Milon Malina" userId="b43c117341f460e1" providerId="LiveId" clId="{A5AB4BDA-58B8-461A-8E60-B89403B7A013}" dt="2025-09-05T13:36:36.750" v="475" actId="47"/>
        <pc:sldMkLst>
          <pc:docMk/>
          <pc:sldMk cId="3431038654" sldId="315"/>
        </pc:sldMkLst>
      </pc:sldChg>
      <pc:sldChg chg="modSp add mod ord">
        <pc:chgData name="Milon Malina" userId="b43c117341f460e1" providerId="LiveId" clId="{A5AB4BDA-58B8-461A-8E60-B89403B7A013}" dt="2025-09-05T13:47:29.590" v="620"/>
        <pc:sldMkLst>
          <pc:docMk/>
          <pc:sldMk cId="1126814693" sldId="316"/>
        </pc:sldMkLst>
        <pc:spChg chg="mod">
          <ac:chgData name="Milon Malina" userId="b43c117341f460e1" providerId="LiveId" clId="{A5AB4BDA-58B8-461A-8E60-B89403B7A013}" dt="2025-09-05T13:47:06.055" v="615"/>
          <ac:spMkLst>
            <pc:docMk/>
            <pc:sldMk cId="1126814693" sldId="316"/>
            <ac:spMk id="17" creationId="{59B443A0-2D1D-C6B2-8C5D-74F3E4D416A6}"/>
          </ac:spMkLst>
        </pc:spChg>
        <pc:graphicFrameChg chg="mod modGraphic">
          <ac:chgData name="Milon Malina" userId="b43c117341f460e1" providerId="LiveId" clId="{A5AB4BDA-58B8-461A-8E60-B89403B7A013}" dt="2025-09-05T13:47:19.091" v="617" actId="1076"/>
          <ac:graphicFrameMkLst>
            <pc:docMk/>
            <pc:sldMk cId="1126814693" sldId="316"/>
            <ac:graphicFrameMk id="5" creationId="{A1512B07-ABEB-885F-3C5E-D4DF189026B4}"/>
          </ac:graphicFrameMkLst>
        </pc:graphicFrameChg>
      </pc:sldChg>
      <pc:sldChg chg="addSp delSp modSp add mod">
        <pc:chgData name="Milon Malina" userId="b43c117341f460e1" providerId="LiveId" clId="{A5AB4BDA-58B8-461A-8E60-B89403B7A013}" dt="2025-09-05T13:45:58.295" v="596" actId="20577"/>
        <pc:sldMkLst>
          <pc:docMk/>
          <pc:sldMk cId="2919131530" sldId="317"/>
        </pc:sldMkLst>
        <pc:spChg chg="mod">
          <ac:chgData name="Milon Malina" userId="b43c117341f460e1" providerId="LiveId" clId="{A5AB4BDA-58B8-461A-8E60-B89403B7A013}" dt="2025-09-05T13:43:20.223" v="566" actId="20577"/>
          <ac:spMkLst>
            <pc:docMk/>
            <pc:sldMk cId="2919131530" sldId="317"/>
            <ac:spMk id="17" creationId="{86C45ED5-EDD9-A8A7-39E7-2CF40E195669}"/>
          </ac:spMkLst>
        </pc:spChg>
        <pc:spChg chg="mod">
          <ac:chgData name="Milon Malina" userId="b43c117341f460e1" providerId="LiveId" clId="{A5AB4BDA-58B8-461A-8E60-B89403B7A013}" dt="2025-09-05T13:45:58.295" v="596" actId="20577"/>
          <ac:spMkLst>
            <pc:docMk/>
            <pc:sldMk cId="2919131530" sldId="317"/>
            <ac:spMk id="24" creationId="{9B43EC24-F51F-6A7B-8009-35E198DEC318}"/>
          </ac:spMkLst>
        </pc:spChg>
        <pc:graphicFrameChg chg="del">
          <ac:chgData name="Milon Malina" userId="b43c117341f460e1" providerId="LiveId" clId="{A5AB4BDA-58B8-461A-8E60-B89403B7A013}" dt="2025-09-05T13:41:57.106" v="559" actId="478"/>
          <ac:graphicFrameMkLst>
            <pc:docMk/>
            <pc:sldMk cId="2919131530" sldId="317"/>
            <ac:graphicFrameMk id="5" creationId="{0E2C25DB-AF87-B60E-870D-742A2BF06722}"/>
          </ac:graphicFrameMkLst>
        </pc:graphicFrameChg>
        <pc:graphicFrameChg chg="add mod">
          <ac:chgData name="Milon Malina" userId="b43c117341f460e1" providerId="LiveId" clId="{A5AB4BDA-58B8-461A-8E60-B89403B7A013}" dt="2025-09-05T13:45:07.591" v="584" actId="1076"/>
          <ac:graphicFrameMkLst>
            <pc:docMk/>
            <pc:sldMk cId="2919131530" sldId="317"/>
            <ac:graphicFrameMk id="6" creationId="{51B8678D-8F22-4DAC-8FC0-5D65B832DB85}"/>
          </ac:graphicFrameMkLst>
        </pc:graphicFrameChg>
        <pc:graphicFrameChg chg="add del mod">
          <ac:chgData name="Milon Malina" userId="b43c117341f460e1" providerId="LiveId" clId="{A5AB4BDA-58B8-461A-8E60-B89403B7A013}" dt="2025-09-05T13:44:58.300" v="583" actId="478"/>
          <ac:graphicFrameMkLst>
            <pc:docMk/>
            <pc:sldMk cId="2919131530" sldId="317"/>
            <ac:graphicFrameMk id="7" creationId="{24AE01EA-CD84-4028-B8B4-1613E395BF14}"/>
          </ac:graphicFrameMkLst>
        </pc:graphicFrameChg>
      </pc:sldChg>
      <pc:sldChg chg="delSp modSp add del mod">
        <pc:chgData name="Milon Malina" userId="b43c117341f460e1" providerId="LiveId" clId="{A5AB4BDA-58B8-461A-8E60-B89403B7A013}" dt="2025-09-05T13:45:52.438" v="587" actId="47"/>
        <pc:sldMkLst>
          <pc:docMk/>
          <pc:sldMk cId="2452934109" sldId="318"/>
        </pc:sldMkLst>
        <pc:spChg chg="mod">
          <ac:chgData name="Milon Malina" userId="b43c117341f460e1" providerId="LiveId" clId="{A5AB4BDA-58B8-461A-8E60-B89403B7A013}" dt="2025-09-05T13:43:40.912" v="572" actId="20577"/>
          <ac:spMkLst>
            <pc:docMk/>
            <pc:sldMk cId="2452934109" sldId="318"/>
            <ac:spMk id="17" creationId="{258BA903-0FEB-246C-1D38-3BEECB16FEE3}"/>
          </ac:spMkLst>
        </pc:spChg>
        <pc:graphicFrameChg chg="del">
          <ac:chgData name="Milon Malina" userId="b43c117341f460e1" providerId="LiveId" clId="{A5AB4BDA-58B8-461A-8E60-B89403B7A013}" dt="2025-09-05T13:43:48.947" v="573" actId="478"/>
          <ac:graphicFrameMkLst>
            <pc:docMk/>
            <pc:sldMk cId="2452934109" sldId="318"/>
            <ac:graphicFrameMk id="6" creationId="{ACD81402-C724-37FB-E785-33EE9BF0234D}"/>
          </ac:graphicFrameMkLst>
        </pc:graphicFrameChg>
      </pc:sldChg>
      <pc:sldChg chg="delSp modSp add mod">
        <pc:chgData name="Milon Malina" userId="b43c117341f460e1" providerId="LiveId" clId="{A5AB4BDA-58B8-461A-8E60-B89403B7A013}" dt="2025-09-05T13:46:04.671" v="605" actId="20577"/>
        <pc:sldMkLst>
          <pc:docMk/>
          <pc:sldMk cId="1327915132" sldId="319"/>
        </pc:sldMkLst>
        <pc:spChg chg="mod">
          <ac:chgData name="Milon Malina" userId="b43c117341f460e1" providerId="LiveId" clId="{A5AB4BDA-58B8-461A-8E60-B89403B7A013}" dt="2025-09-05T13:45:50.580" v="586"/>
          <ac:spMkLst>
            <pc:docMk/>
            <pc:sldMk cId="1327915132" sldId="319"/>
            <ac:spMk id="17" creationId="{8A975AF1-715E-066A-2D28-16826F15F43C}"/>
          </ac:spMkLst>
        </pc:spChg>
        <pc:spChg chg="mod">
          <ac:chgData name="Milon Malina" userId="b43c117341f460e1" providerId="LiveId" clId="{A5AB4BDA-58B8-461A-8E60-B89403B7A013}" dt="2025-09-05T13:46:04.671" v="605" actId="20577"/>
          <ac:spMkLst>
            <pc:docMk/>
            <pc:sldMk cId="1327915132" sldId="319"/>
            <ac:spMk id="24" creationId="{1B3EFE9F-4E63-B6B5-EC23-E45E42119AC5}"/>
          </ac:spMkLst>
        </pc:spChg>
        <pc:graphicFrameChg chg="del">
          <ac:chgData name="Milon Malina" userId="b43c117341f460e1" providerId="LiveId" clId="{A5AB4BDA-58B8-461A-8E60-B89403B7A013}" dt="2025-09-05T13:44:30.515" v="581" actId="478"/>
          <ac:graphicFrameMkLst>
            <pc:docMk/>
            <pc:sldMk cId="1327915132" sldId="319"/>
            <ac:graphicFrameMk id="6" creationId="{080B4A0A-7B20-4B22-8F00-70F4532998FF}"/>
          </ac:graphicFrameMkLst>
        </pc:graphicFrameChg>
        <pc:graphicFrameChg chg="mod">
          <ac:chgData name="Milon Malina" userId="b43c117341f460e1" providerId="LiveId" clId="{A5AB4BDA-58B8-461A-8E60-B89403B7A013}" dt="2025-09-05T13:45:14.494" v="585" actId="1076"/>
          <ac:graphicFrameMkLst>
            <pc:docMk/>
            <pc:sldMk cId="1327915132" sldId="319"/>
            <ac:graphicFrameMk id="7" creationId="{A68A77DD-9193-18CF-D8A9-F9048F4087D3}"/>
          </ac:graphicFrameMkLst>
        </pc:graphicFrameChg>
      </pc:sldChg>
      <pc:sldChg chg="addSp delSp modSp add mod">
        <pc:chgData name="Milon Malina" userId="b43c117341f460e1" providerId="LiveId" clId="{A5AB4BDA-58B8-461A-8E60-B89403B7A013}" dt="2025-09-05T13:50:45.670" v="668" actId="1076"/>
        <pc:sldMkLst>
          <pc:docMk/>
          <pc:sldMk cId="3096904676" sldId="320"/>
        </pc:sldMkLst>
        <pc:spChg chg="mod">
          <ac:chgData name="Milon Malina" userId="b43c117341f460e1" providerId="LiveId" clId="{A5AB4BDA-58B8-461A-8E60-B89403B7A013}" dt="2025-09-05T13:50:41.577" v="667" actId="6549"/>
          <ac:spMkLst>
            <pc:docMk/>
            <pc:sldMk cId="3096904676" sldId="320"/>
            <ac:spMk id="17" creationId="{A13F78C1-B212-E2D8-0805-7D958EB74DBC}"/>
          </ac:spMkLst>
        </pc:spChg>
        <pc:spChg chg="mod">
          <ac:chgData name="Milon Malina" userId="b43c117341f460e1" providerId="LiveId" clId="{A5AB4BDA-58B8-461A-8E60-B89403B7A013}" dt="2025-09-05T13:48:33.258" v="641" actId="6549"/>
          <ac:spMkLst>
            <pc:docMk/>
            <pc:sldMk cId="3096904676" sldId="320"/>
            <ac:spMk id="24" creationId="{8B6763D5-FAD1-2B58-3AC6-15CF4A1DD2DC}"/>
          </ac:spMkLst>
        </pc:spChg>
        <pc:graphicFrameChg chg="add del mod modGraphic">
          <ac:chgData name="Milon Malina" userId="b43c117341f460e1" providerId="LiveId" clId="{A5AB4BDA-58B8-461A-8E60-B89403B7A013}" dt="2025-09-05T13:49:19.604" v="650" actId="478"/>
          <ac:graphicFrameMkLst>
            <pc:docMk/>
            <pc:sldMk cId="3096904676" sldId="320"/>
            <ac:graphicFrameMk id="6" creationId="{D6EC787E-4443-4131-CCBD-9C31DC43701E}"/>
          </ac:graphicFrameMkLst>
        </pc:graphicFrameChg>
        <pc:graphicFrameChg chg="del">
          <ac:chgData name="Milon Malina" userId="b43c117341f460e1" providerId="LiveId" clId="{A5AB4BDA-58B8-461A-8E60-B89403B7A013}" dt="2025-09-05T13:48:30.524" v="640" actId="478"/>
          <ac:graphicFrameMkLst>
            <pc:docMk/>
            <pc:sldMk cId="3096904676" sldId="320"/>
            <ac:graphicFrameMk id="7" creationId="{2EBF1A7E-F12A-7008-EE3A-0709070A144E}"/>
          </ac:graphicFrameMkLst>
        </pc:graphicFrameChg>
        <pc:graphicFrameChg chg="add mod modGraphic">
          <ac:chgData name="Milon Malina" userId="b43c117341f460e1" providerId="LiveId" clId="{A5AB4BDA-58B8-461A-8E60-B89403B7A013}" dt="2025-09-05T13:50:45.670" v="668" actId="1076"/>
          <ac:graphicFrameMkLst>
            <pc:docMk/>
            <pc:sldMk cId="3096904676" sldId="320"/>
            <ac:graphicFrameMk id="8" creationId="{D1642E6B-ED84-B5D7-B374-A88B3EE4CECF}"/>
          </ac:graphicFrameMkLst>
        </pc:graphicFrameChg>
        <pc:picChg chg="add mod">
          <ac:chgData name="Milon Malina" userId="b43c117341f460e1" providerId="LiveId" clId="{A5AB4BDA-58B8-461A-8E60-B89403B7A013}" dt="2025-09-05T13:48:48.808" v="645" actId="14100"/>
          <ac:picMkLst>
            <pc:docMk/>
            <pc:sldMk cId="3096904676" sldId="320"/>
            <ac:picMk id="5" creationId="{FA32C774-82A0-3EC0-1510-DEB16E69082F}"/>
          </ac:picMkLst>
        </pc:picChg>
      </pc:sldChg>
      <pc:sldChg chg="addSp delSp modSp add mod">
        <pc:chgData name="Milon Malina" userId="b43c117341f460e1" providerId="LiveId" clId="{A5AB4BDA-58B8-461A-8E60-B89403B7A013}" dt="2025-09-05T13:52:10.118" v="706" actId="1076"/>
        <pc:sldMkLst>
          <pc:docMk/>
          <pc:sldMk cId="507459489" sldId="321"/>
        </pc:sldMkLst>
        <pc:spChg chg="mod">
          <ac:chgData name="Milon Malina" userId="b43c117341f460e1" providerId="LiveId" clId="{A5AB4BDA-58B8-461A-8E60-B89403B7A013}" dt="2025-09-05T13:51:32.971" v="699" actId="1076"/>
          <ac:spMkLst>
            <pc:docMk/>
            <pc:sldMk cId="507459489" sldId="321"/>
            <ac:spMk id="17" creationId="{49B02996-369E-C6FD-C7EF-6A490B7D56B6}"/>
          </ac:spMkLst>
        </pc:spChg>
        <pc:spChg chg="mod">
          <ac:chgData name="Milon Malina" userId="b43c117341f460e1" providerId="LiveId" clId="{A5AB4BDA-58B8-461A-8E60-B89403B7A013}" dt="2025-09-05T13:51:13.548" v="696" actId="20577"/>
          <ac:spMkLst>
            <pc:docMk/>
            <pc:sldMk cId="507459489" sldId="321"/>
            <ac:spMk id="24" creationId="{6C127B9F-5A8F-9DE6-CA64-4A90E0A332B5}"/>
          </ac:spMkLst>
        </pc:spChg>
        <pc:graphicFrameChg chg="add mod modGraphic">
          <ac:chgData name="Milon Malina" userId="b43c117341f460e1" providerId="LiveId" clId="{A5AB4BDA-58B8-461A-8E60-B89403B7A013}" dt="2025-09-05T13:52:10.118" v="706" actId="1076"/>
          <ac:graphicFrameMkLst>
            <pc:docMk/>
            <pc:sldMk cId="507459489" sldId="321"/>
            <ac:graphicFrameMk id="5" creationId="{27A1C936-329E-66D3-B34E-B08C6550CDA4}"/>
          </ac:graphicFrameMkLst>
        </pc:graphicFrameChg>
        <pc:graphicFrameChg chg="del">
          <ac:chgData name="Milon Malina" userId="b43c117341f460e1" providerId="LiveId" clId="{A5AB4BDA-58B8-461A-8E60-B89403B7A013}" dt="2025-09-05T13:51:16.998" v="697" actId="478"/>
          <ac:graphicFrameMkLst>
            <pc:docMk/>
            <pc:sldMk cId="507459489" sldId="321"/>
            <ac:graphicFrameMk id="8" creationId="{79EB9899-389E-DCF5-915C-1444AA088DCD}"/>
          </ac:graphicFrameMkLst>
        </pc:graphicFrameChg>
      </pc:sldChg>
    </pc:docChg>
  </pc:docChgLst>
  <pc:docChgLst>
    <pc:chgData name="Milon Malina" userId="b43c117341f460e1" providerId="LiveId" clId="{45A35849-F07D-4BA7-AE4C-BDCD234F0045}"/>
    <pc:docChg chg="undo custSel addSld delSld modSld">
      <pc:chgData name="Milon Malina" userId="b43c117341f460e1" providerId="LiveId" clId="{45A35849-F07D-4BA7-AE4C-BDCD234F0045}" dt="2024-12-05T10:43:50.067" v="746" actId="1076"/>
      <pc:docMkLst>
        <pc:docMk/>
      </pc:docMkLst>
      <pc:sldChg chg="modSp mod">
        <pc:chgData name="Milon Malina" userId="b43c117341f460e1" providerId="LiveId" clId="{45A35849-F07D-4BA7-AE4C-BDCD234F0045}" dt="2024-12-05T07:59:34.818" v="382" actId="1076"/>
        <pc:sldMkLst>
          <pc:docMk/>
          <pc:sldMk cId="626898987" sldId="256"/>
        </pc:sldMkLst>
      </pc:sldChg>
      <pc:sldChg chg="addSp delSp modSp del mod">
        <pc:chgData name="Milon Malina" userId="b43c117341f460e1" providerId="LiveId" clId="{45A35849-F07D-4BA7-AE4C-BDCD234F0045}" dt="2024-12-05T10:35:56.065" v="692" actId="47"/>
        <pc:sldMkLst>
          <pc:docMk/>
          <pc:sldMk cId="4141317357" sldId="265"/>
        </pc:sldMkLst>
      </pc:sldChg>
      <pc:sldChg chg="modSp mod">
        <pc:chgData name="Milon Malina" userId="b43c117341f460e1" providerId="LiveId" clId="{45A35849-F07D-4BA7-AE4C-BDCD234F0045}" dt="2024-12-05T07:53:09.625" v="277" actId="20577"/>
        <pc:sldMkLst>
          <pc:docMk/>
          <pc:sldMk cId="1688504912" sldId="274"/>
        </pc:sldMkLst>
      </pc:sldChg>
      <pc:sldChg chg="modSp add mod">
        <pc:chgData name="Milon Malina" userId="b43c117341f460e1" providerId="LiveId" clId="{45A35849-F07D-4BA7-AE4C-BDCD234F0045}" dt="2024-12-05T07:57:20.688" v="379" actId="20577"/>
        <pc:sldMkLst>
          <pc:docMk/>
          <pc:sldMk cId="3231520966" sldId="275"/>
        </pc:sldMkLst>
      </pc:sldChg>
      <pc:sldChg chg="addSp delSp modSp add mod">
        <pc:chgData name="Milon Malina" userId="b43c117341f460e1" providerId="LiveId" clId="{45A35849-F07D-4BA7-AE4C-BDCD234F0045}" dt="2024-12-05T10:43:50.067" v="746" actId="1076"/>
        <pc:sldMkLst>
          <pc:docMk/>
          <pc:sldMk cId="4027209109" sldId="276"/>
        </pc:sldMkLst>
      </pc:sldChg>
      <pc:sldChg chg="add del">
        <pc:chgData name="Milon Malina" userId="b43c117341f460e1" providerId="LiveId" clId="{45A35849-F07D-4BA7-AE4C-BDCD234F0045}" dt="2024-12-05T10:35:58.950" v="693" actId="47"/>
        <pc:sldMkLst>
          <pc:docMk/>
          <pc:sldMk cId="1341949192" sldId="277"/>
        </pc:sldMkLst>
      </pc:sldChg>
      <pc:sldChg chg="add del">
        <pc:chgData name="Milon Malina" userId="b43c117341f460e1" providerId="LiveId" clId="{45A35849-F07D-4BA7-AE4C-BDCD234F0045}" dt="2024-12-05T08:20:05.183" v="501" actId="47"/>
        <pc:sldMkLst>
          <pc:docMk/>
          <pc:sldMk cId="1786990070" sldId="277"/>
        </pc:sldMkLst>
      </pc:sldChg>
    </pc:docChg>
  </pc:docChgLst>
  <pc:docChgLst>
    <pc:chgData name="Milon Malina" userId="b43c117341f460e1" providerId="LiveId" clId="{F5F0441E-4E92-465F-A0F8-BB3A10FFFE1B}"/>
    <pc:docChg chg="undo custSel addSld delSld modSld sldOrd">
      <pc:chgData name="Milon Malina" userId="b43c117341f460e1" providerId="LiveId" clId="{F5F0441E-4E92-465F-A0F8-BB3A10FFFE1B}" dt="2025-09-05T12:47:48.535" v="1654" actId="13926"/>
      <pc:docMkLst>
        <pc:docMk/>
      </pc:docMkLst>
      <pc:sldChg chg="modSp mod modTransition">
        <pc:chgData name="Milon Malina" userId="b43c117341f460e1" providerId="LiveId" clId="{F5F0441E-4E92-465F-A0F8-BB3A10FFFE1B}" dt="2025-09-05T09:46:49.731" v="212"/>
        <pc:sldMkLst>
          <pc:docMk/>
          <pc:sldMk cId="626898987" sldId="256"/>
        </pc:sldMkLst>
        <pc:spChg chg="mod">
          <ac:chgData name="Milon Malina" userId="b43c117341f460e1" providerId="LiveId" clId="{F5F0441E-4E92-465F-A0F8-BB3A10FFFE1B}" dt="2025-09-05T09:34:55.710" v="54" actId="13926"/>
          <ac:spMkLst>
            <pc:docMk/>
            <pc:sldMk cId="626898987" sldId="256"/>
            <ac:spMk id="17" creationId="{2A2E1C64-0478-E103-1106-DC13BFFFA0C8}"/>
          </ac:spMkLst>
        </pc:spChg>
      </pc:sldChg>
      <pc:sldChg chg="modSp mod">
        <pc:chgData name="Milon Malina" userId="b43c117341f460e1" providerId="LiveId" clId="{F5F0441E-4E92-465F-A0F8-BB3A10FFFE1B}" dt="2025-09-05T09:44:37.117" v="174" actId="1035"/>
        <pc:sldMkLst>
          <pc:docMk/>
          <pc:sldMk cId="4240494596" sldId="262"/>
        </pc:sldMkLst>
        <pc:spChg chg="mod">
          <ac:chgData name="Milon Malina" userId="b43c117341f460e1" providerId="LiveId" clId="{F5F0441E-4E92-465F-A0F8-BB3A10FFFE1B}" dt="2025-09-05T09:35:21.558" v="93" actId="20577"/>
          <ac:spMkLst>
            <pc:docMk/>
            <pc:sldMk cId="4240494596" sldId="262"/>
            <ac:spMk id="24" creationId="{6C8B5967-6204-006A-9BE8-694696F2B74E}"/>
          </ac:spMkLst>
        </pc:spChg>
        <pc:grpChg chg="mod">
          <ac:chgData name="Milon Malina" userId="b43c117341f460e1" providerId="LiveId" clId="{F5F0441E-4E92-465F-A0F8-BB3A10FFFE1B}" dt="2025-09-05T09:44:37.117" v="174" actId="1035"/>
          <ac:grpSpMkLst>
            <pc:docMk/>
            <pc:sldMk cId="4240494596" sldId="262"/>
            <ac:grpSpMk id="36" creationId="{FA0FCA85-6413-D9BA-49B2-FDFC4EC4F2FB}"/>
          </ac:grpSpMkLst>
        </pc:grpChg>
      </pc:sldChg>
      <pc:sldChg chg="addSp modSp del mod ord">
        <pc:chgData name="Milon Malina" userId="b43c117341f460e1" providerId="LiveId" clId="{F5F0441E-4E92-465F-A0F8-BB3A10FFFE1B}" dt="2025-09-05T09:40:07.194" v="126" actId="47"/>
        <pc:sldMkLst>
          <pc:docMk/>
          <pc:sldMk cId="2127930898" sldId="264"/>
        </pc:sldMkLst>
        <pc:spChg chg="mod">
          <ac:chgData name="Milon Malina" userId="b43c117341f460e1" providerId="LiveId" clId="{F5F0441E-4E92-465F-A0F8-BB3A10FFFE1B}" dt="2025-09-05T09:38:25.379" v="115" actId="404"/>
          <ac:spMkLst>
            <pc:docMk/>
            <pc:sldMk cId="2127930898" sldId="264"/>
            <ac:spMk id="17" creationId="{DCA0473A-C4BD-001F-7D97-6C3D56C778CE}"/>
          </ac:spMkLst>
        </pc:spChg>
        <pc:spChg chg="mod">
          <ac:chgData name="Milon Malina" userId="b43c117341f460e1" providerId="LiveId" clId="{F5F0441E-4E92-465F-A0F8-BB3A10FFFE1B}" dt="2025-09-05T09:36:33.927" v="105" actId="1076"/>
          <ac:spMkLst>
            <pc:docMk/>
            <pc:sldMk cId="2127930898" sldId="264"/>
            <ac:spMk id="24" creationId="{4DA05451-D57A-E7C6-E060-688B7CE3C9D5}"/>
          </ac:spMkLst>
        </pc:spChg>
        <pc:picChg chg="add mod">
          <ac:chgData name="Milon Malina" userId="b43c117341f460e1" providerId="LiveId" clId="{F5F0441E-4E92-465F-A0F8-BB3A10FFFE1B}" dt="2025-09-05T09:39:11.707" v="118" actId="1076"/>
          <ac:picMkLst>
            <pc:docMk/>
            <pc:sldMk cId="2127930898" sldId="264"/>
            <ac:picMk id="5" creationId="{A4D50E58-FFCF-BF9D-C20A-7B92F2430200}"/>
          </ac:picMkLst>
        </pc:picChg>
      </pc:sldChg>
      <pc:sldChg chg="modSp mod">
        <pc:chgData name="Milon Malina" userId="b43c117341f460e1" providerId="LiveId" clId="{F5F0441E-4E92-465F-A0F8-BB3A10FFFE1B}" dt="2025-09-05T12:47:48.535" v="1654" actId="13926"/>
        <pc:sldMkLst>
          <pc:docMk/>
          <pc:sldMk cId="246303355" sldId="277"/>
        </pc:sldMkLst>
        <pc:spChg chg="mod">
          <ac:chgData name="Milon Malina" userId="b43c117341f460e1" providerId="LiveId" clId="{F5F0441E-4E92-465F-A0F8-BB3A10FFFE1B}" dt="2025-09-05T12:47:44.064" v="1653" actId="13926"/>
          <ac:spMkLst>
            <pc:docMk/>
            <pc:sldMk cId="246303355" sldId="277"/>
            <ac:spMk id="4" creationId="{EDF41050-0053-B1D2-39D5-BFCBE402739A}"/>
          </ac:spMkLst>
        </pc:spChg>
        <pc:spChg chg="mod">
          <ac:chgData name="Milon Malina" userId="b43c117341f460e1" providerId="LiveId" clId="{F5F0441E-4E92-465F-A0F8-BB3A10FFFE1B}" dt="2025-09-05T12:47:48.535" v="1654" actId="13926"/>
          <ac:spMkLst>
            <pc:docMk/>
            <pc:sldMk cId="246303355" sldId="277"/>
            <ac:spMk id="6" creationId="{DA334A42-62C1-0103-0D7D-051D1403BCF2}"/>
          </ac:spMkLst>
        </pc:spChg>
        <pc:grpChg chg="mod">
          <ac:chgData name="Milon Malina" userId="b43c117341f460e1" providerId="LiveId" clId="{F5F0441E-4E92-465F-A0F8-BB3A10FFFE1B}" dt="2025-09-05T09:45:06.435" v="204" actId="1035"/>
          <ac:grpSpMkLst>
            <pc:docMk/>
            <pc:sldMk cId="246303355" sldId="277"/>
            <ac:grpSpMk id="36" creationId="{5DDB8CFE-E5FC-9AB0-B6E5-1A607A84FCD7}"/>
          </ac:grpSpMkLst>
        </pc:grpChg>
      </pc:sldChg>
      <pc:sldChg chg="add del">
        <pc:chgData name="Milon Malina" userId="b43c117341f460e1" providerId="LiveId" clId="{F5F0441E-4E92-465F-A0F8-BB3A10FFFE1B}" dt="2025-09-05T09:43:22.532" v="141" actId="47"/>
        <pc:sldMkLst>
          <pc:docMk/>
          <pc:sldMk cId="2519289924" sldId="280"/>
        </pc:sldMkLst>
      </pc:sldChg>
      <pc:sldChg chg="modSp del mod">
        <pc:chgData name="Milon Malina" userId="b43c117341f460e1" providerId="LiveId" clId="{F5F0441E-4E92-465F-A0F8-BB3A10FFFE1B}" dt="2025-09-05T09:39:46.992" v="122" actId="47"/>
        <pc:sldMkLst>
          <pc:docMk/>
          <pc:sldMk cId="866450133" sldId="282"/>
        </pc:sldMkLst>
        <pc:spChg chg="mod">
          <ac:chgData name="Milon Malina" userId="b43c117341f460e1" providerId="LiveId" clId="{F5F0441E-4E92-465F-A0F8-BB3A10FFFE1B}" dt="2025-09-05T09:39:39.607" v="121" actId="404"/>
          <ac:spMkLst>
            <pc:docMk/>
            <pc:sldMk cId="866450133" sldId="282"/>
            <ac:spMk id="17" creationId="{88E693DC-961B-BBEC-1106-644BA474DEBD}"/>
          </ac:spMkLst>
        </pc:spChg>
      </pc:sldChg>
      <pc:sldChg chg="modSp add del mod">
        <pc:chgData name="Milon Malina" userId="b43c117341f460e1" providerId="LiveId" clId="{F5F0441E-4E92-465F-A0F8-BB3A10FFFE1B}" dt="2025-09-05T09:43:24.208" v="142" actId="47"/>
        <pc:sldMkLst>
          <pc:docMk/>
          <pc:sldMk cId="3532128681" sldId="283"/>
        </pc:sldMkLst>
        <pc:spChg chg="mod">
          <ac:chgData name="Milon Malina" userId="b43c117341f460e1" providerId="LiveId" clId="{F5F0441E-4E92-465F-A0F8-BB3A10FFFE1B}" dt="2025-09-05T09:39:30.615" v="119" actId="404"/>
          <ac:spMkLst>
            <pc:docMk/>
            <pc:sldMk cId="3532128681" sldId="283"/>
            <ac:spMk id="17" creationId="{8723641F-3331-8C1D-9530-782592D07BAE}"/>
          </ac:spMkLst>
        </pc:spChg>
      </pc:sldChg>
      <pc:sldChg chg="modSp add mod">
        <pc:chgData name="Milon Malina" userId="b43c117341f460e1" providerId="LiveId" clId="{F5F0441E-4E92-465F-A0F8-BB3A10FFFE1B}" dt="2025-09-05T09:48:28.878" v="226" actId="20577"/>
        <pc:sldMkLst>
          <pc:docMk/>
          <pc:sldMk cId="3803676243" sldId="284"/>
        </pc:sldMkLst>
        <pc:spChg chg="mod">
          <ac:chgData name="Milon Malina" userId="b43c117341f460e1" providerId="LiveId" clId="{F5F0441E-4E92-465F-A0F8-BB3A10FFFE1B}" dt="2025-09-05T09:48:28.878" v="226" actId="20577"/>
          <ac:spMkLst>
            <pc:docMk/>
            <pc:sldMk cId="3803676243" sldId="284"/>
            <ac:spMk id="17" creationId="{F072FC06-2B27-7DF5-0BA7-B1AE81032423}"/>
          </ac:spMkLst>
        </pc:spChg>
        <pc:spChg chg="mod">
          <ac:chgData name="Milon Malina" userId="b43c117341f460e1" providerId="LiveId" clId="{F5F0441E-4E92-465F-A0F8-BB3A10FFFE1B}" dt="2025-09-05T09:45:44.608" v="207" actId="1076"/>
          <ac:spMkLst>
            <pc:docMk/>
            <pc:sldMk cId="3803676243" sldId="284"/>
            <ac:spMk id="24" creationId="{4935D425-DD9B-B64E-904A-0C091ACE7AFB}"/>
          </ac:spMkLst>
        </pc:spChg>
        <pc:grpChg chg="mod">
          <ac:chgData name="Milon Malina" userId="b43c117341f460e1" providerId="LiveId" clId="{F5F0441E-4E92-465F-A0F8-BB3A10FFFE1B}" dt="2025-09-05T09:44:43.192" v="184" actId="1035"/>
          <ac:grpSpMkLst>
            <pc:docMk/>
            <pc:sldMk cId="3803676243" sldId="284"/>
            <ac:grpSpMk id="14" creationId="{DB03C40C-7246-E367-C5C7-CC9A419A2A09}"/>
          </ac:grpSpMkLst>
        </pc:grpChg>
        <pc:grpChg chg="mod">
          <ac:chgData name="Milon Malina" userId="b43c117341f460e1" providerId="LiveId" clId="{F5F0441E-4E92-465F-A0F8-BB3A10FFFE1B}" dt="2025-09-05T09:45:50.433" v="208" actId="1076"/>
          <ac:grpSpMkLst>
            <pc:docMk/>
            <pc:sldMk cId="3803676243" sldId="284"/>
            <ac:grpSpMk id="18" creationId="{0D982197-C1B8-0765-55A0-A84A89B9B78B}"/>
          </ac:grpSpMkLst>
        </pc:grpChg>
        <pc:picChg chg="mod">
          <ac:chgData name="Milon Malina" userId="b43c117341f460e1" providerId="LiveId" clId="{F5F0441E-4E92-465F-A0F8-BB3A10FFFE1B}" dt="2025-09-05T09:47:43.024" v="213" actId="1076"/>
          <ac:picMkLst>
            <pc:docMk/>
            <pc:sldMk cId="3803676243" sldId="284"/>
            <ac:picMk id="5" creationId="{0DB80832-CDA5-C54C-3B06-849CA9F3438F}"/>
          </ac:picMkLst>
        </pc:picChg>
      </pc:sldChg>
      <pc:sldChg chg="addSp delSp modSp add mod">
        <pc:chgData name="Milon Malina" userId="b43c117341f460e1" providerId="LiveId" clId="{F5F0441E-4E92-465F-A0F8-BB3A10FFFE1B}" dt="2025-09-05T09:53:39.316" v="320" actId="403"/>
        <pc:sldMkLst>
          <pc:docMk/>
          <pc:sldMk cId="2656126535" sldId="285"/>
        </pc:sldMkLst>
        <pc:spChg chg="mod">
          <ac:chgData name="Milon Malina" userId="b43c117341f460e1" providerId="LiveId" clId="{F5F0441E-4E92-465F-A0F8-BB3A10FFFE1B}" dt="2025-09-05T09:49:32.408" v="280" actId="20577"/>
          <ac:spMkLst>
            <pc:docMk/>
            <pc:sldMk cId="2656126535" sldId="285"/>
            <ac:spMk id="17" creationId="{B99C18FC-E36B-C60A-CBD3-6A2D698C227A}"/>
          </ac:spMkLst>
        </pc:spChg>
        <pc:graphicFrameChg chg="add mod">
          <ac:chgData name="Milon Malina" userId="b43c117341f460e1" providerId="LiveId" clId="{F5F0441E-4E92-465F-A0F8-BB3A10FFFE1B}" dt="2025-09-05T09:49:38.757" v="281"/>
          <ac:graphicFrameMkLst>
            <pc:docMk/>
            <pc:sldMk cId="2656126535" sldId="285"/>
            <ac:graphicFrameMk id="6" creationId="{512513D9-4F36-4061-1F1A-569611716457}"/>
          </ac:graphicFrameMkLst>
        </pc:graphicFrameChg>
        <pc:graphicFrameChg chg="add mod modGraphic">
          <ac:chgData name="Milon Malina" userId="b43c117341f460e1" providerId="LiveId" clId="{F5F0441E-4E92-465F-A0F8-BB3A10FFFE1B}" dt="2025-09-05T09:53:39.316" v="320" actId="403"/>
          <ac:graphicFrameMkLst>
            <pc:docMk/>
            <pc:sldMk cId="2656126535" sldId="285"/>
            <ac:graphicFrameMk id="7" creationId="{9D3DCB09-D369-10CB-2DAF-66A9951A759D}"/>
          </ac:graphicFrameMkLst>
        </pc:graphicFrameChg>
        <pc:graphicFrameChg chg="add mod modGraphic">
          <ac:chgData name="Milon Malina" userId="b43c117341f460e1" providerId="LiveId" clId="{F5F0441E-4E92-465F-A0F8-BB3A10FFFE1B}" dt="2025-09-05T09:53:34.067" v="319" actId="404"/>
          <ac:graphicFrameMkLst>
            <pc:docMk/>
            <pc:sldMk cId="2656126535" sldId="285"/>
            <ac:graphicFrameMk id="8" creationId="{E0CB7DA5-B993-7160-77BD-215CB94AD877}"/>
          </ac:graphicFrameMkLst>
        </pc:graphicFrameChg>
        <pc:picChg chg="del">
          <ac:chgData name="Milon Malina" userId="b43c117341f460e1" providerId="LiveId" clId="{F5F0441E-4E92-465F-A0F8-BB3A10FFFE1B}" dt="2025-09-05T09:48:43.958" v="227" actId="478"/>
          <ac:picMkLst>
            <pc:docMk/>
            <pc:sldMk cId="2656126535" sldId="285"/>
            <ac:picMk id="5" creationId="{4EBDB697-FBB6-AA16-7AD4-78D0681BF44C}"/>
          </ac:picMkLst>
        </pc:picChg>
      </pc:sldChg>
      <pc:sldChg chg="addSp delSp modSp add mod">
        <pc:chgData name="Milon Malina" userId="b43c117341f460e1" providerId="LiveId" clId="{F5F0441E-4E92-465F-A0F8-BB3A10FFFE1B}" dt="2025-09-05T09:56:56.062" v="472" actId="1076"/>
        <pc:sldMkLst>
          <pc:docMk/>
          <pc:sldMk cId="2711888549" sldId="286"/>
        </pc:sldMkLst>
        <pc:spChg chg="mod">
          <ac:chgData name="Milon Malina" userId="b43c117341f460e1" providerId="LiveId" clId="{F5F0441E-4E92-465F-A0F8-BB3A10FFFE1B}" dt="2025-09-05T09:56:29.713" v="471" actId="20577"/>
          <ac:spMkLst>
            <pc:docMk/>
            <pc:sldMk cId="2711888549" sldId="286"/>
            <ac:spMk id="17" creationId="{5E077B58-2DC7-5606-FBDC-5F1D26E78AD9}"/>
          </ac:spMkLst>
        </pc:spChg>
        <pc:graphicFrameChg chg="add mod">
          <ac:chgData name="Milon Malina" userId="b43c117341f460e1" providerId="LiveId" clId="{F5F0441E-4E92-465F-A0F8-BB3A10FFFE1B}" dt="2025-09-05T09:55:30.736" v="388"/>
          <ac:graphicFrameMkLst>
            <pc:docMk/>
            <pc:sldMk cId="2711888549" sldId="286"/>
            <ac:graphicFrameMk id="5" creationId="{353D8695-D3AB-EA93-5989-DBB70F371B30}"/>
          </ac:graphicFrameMkLst>
        </pc:graphicFrameChg>
        <pc:graphicFrameChg chg="add mod modGraphic">
          <ac:chgData name="Milon Malina" userId="b43c117341f460e1" providerId="LiveId" clId="{F5F0441E-4E92-465F-A0F8-BB3A10FFFE1B}" dt="2025-09-05T09:56:56.062" v="472" actId="1076"/>
          <ac:graphicFrameMkLst>
            <pc:docMk/>
            <pc:sldMk cId="2711888549" sldId="286"/>
            <ac:graphicFrameMk id="6" creationId="{2914591D-DD43-0683-9F0B-12AB49FB6A3D}"/>
          </ac:graphicFrameMkLst>
        </pc:graphicFrameChg>
        <pc:graphicFrameChg chg="del">
          <ac:chgData name="Milon Malina" userId="b43c117341f460e1" providerId="LiveId" clId="{F5F0441E-4E92-465F-A0F8-BB3A10FFFE1B}" dt="2025-09-05T09:54:16.757" v="324" actId="478"/>
          <ac:graphicFrameMkLst>
            <pc:docMk/>
            <pc:sldMk cId="2711888549" sldId="286"/>
            <ac:graphicFrameMk id="7" creationId="{E8EE368E-6216-85F0-5CD8-A2A1FBF14F09}"/>
          </ac:graphicFrameMkLst>
        </pc:graphicFrameChg>
        <pc:graphicFrameChg chg="del modGraphic">
          <ac:chgData name="Milon Malina" userId="b43c117341f460e1" providerId="LiveId" clId="{F5F0441E-4E92-465F-A0F8-BB3A10FFFE1B}" dt="2025-09-05T09:54:13.709" v="323" actId="478"/>
          <ac:graphicFrameMkLst>
            <pc:docMk/>
            <pc:sldMk cId="2711888549" sldId="286"/>
            <ac:graphicFrameMk id="8" creationId="{867BC6AC-8A7E-B171-E649-D48ADD834D4E}"/>
          </ac:graphicFrameMkLst>
        </pc:graphicFrameChg>
      </pc:sldChg>
      <pc:sldChg chg="modSp add mod ord">
        <pc:chgData name="Milon Malina" userId="b43c117341f460e1" providerId="LiveId" clId="{F5F0441E-4E92-465F-A0F8-BB3A10FFFE1B}" dt="2025-09-05T10:03:07.648" v="602" actId="20577"/>
        <pc:sldMkLst>
          <pc:docMk/>
          <pc:sldMk cId="1103394110" sldId="287"/>
        </pc:sldMkLst>
        <pc:spChg chg="mod">
          <ac:chgData name="Milon Malina" userId="b43c117341f460e1" providerId="LiveId" clId="{F5F0441E-4E92-465F-A0F8-BB3A10FFFE1B}" dt="2025-09-05T09:57:13.814" v="477" actId="20577"/>
          <ac:spMkLst>
            <pc:docMk/>
            <pc:sldMk cId="1103394110" sldId="287"/>
            <ac:spMk id="22" creationId="{4F505F81-3373-B315-6759-42052D06C806}"/>
          </ac:spMkLst>
        </pc:spChg>
        <pc:spChg chg="mod">
          <ac:chgData name="Milon Malina" userId="b43c117341f460e1" providerId="LiveId" clId="{F5F0441E-4E92-465F-A0F8-BB3A10FFFE1B}" dt="2025-09-05T10:03:07.648" v="602" actId="20577"/>
          <ac:spMkLst>
            <pc:docMk/>
            <pc:sldMk cId="1103394110" sldId="287"/>
            <ac:spMk id="24" creationId="{1E072633-6957-95FD-5166-A6334089431E}"/>
          </ac:spMkLst>
        </pc:spChg>
      </pc:sldChg>
      <pc:sldChg chg="addSp delSp modSp add mod ord">
        <pc:chgData name="Milon Malina" userId="b43c117341f460e1" providerId="LiveId" clId="{F5F0441E-4E92-465F-A0F8-BB3A10FFFE1B}" dt="2025-09-05T10:09:53.850" v="797" actId="20577"/>
        <pc:sldMkLst>
          <pc:docMk/>
          <pc:sldMk cId="3199212116" sldId="288"/>
        </pc:sldMkLst>
        <pc:spChg chg="mod">
          <ac:chgData name="Milon Malina" userId="b43c117341f460e1" providerId="LiveId" clId="{F5F0441E-4E92-465F-A0F8-BB3A10FFFE1B}" dt="2025-09-05T10:02:43.019" v="587" actId="13926"/>
          <ac:spMkLst>
            <pc:docMk/>
            <pc:sldMk cId="3199212116" sldId="288"/>
            <ac:spMk id="17" creationId="{71CB7C48-272D-1523-C3E1-C5A6F8890405}"/>
          </ac:spMkLst>
        </pc:spChg>
        <pc:spChg chg="mod">
          <ac:chgData name="Milon Malina" userId="b43c117341f460e1" providerId="LiveId" clId="{F5F0441E-4E92-465F-A0F8-BB3A10FFFE1B}" dt="2025-09-05T10:09:53.850" v="797" actId="20577"/>
          <ac:spMkLst>
            <pc:docMk/>
            <pc:sldMk cId="3199212116" sldId="288"/>
            <ac:spMk id="24" creationId="{5D169684-8F66-5117-C723-88E15FDB0A87}"/>
          </ac:spMkLst>
        </pc:spChg>
        <pc:graphicFrameChg chg="del">
          <ac:chgData name="Milon Malina" userId="b43c117341f460e1" providerId="LiveId" clId="{F5F0441E-4E92-465F-A0F8-BB3A10FFFE1B}" dt="2025-09-05T10:00:47.947" v="507" actId="478"/>
          <ac:graphicFrameMkLst>
            <pc:docMk/>
            <pc:sldMk cId="3199212116" sldId="288"/>
            <ac:graphicFrameMk id="6" creationId="{6745C8EA-683F-BDFD-7208-43B16AC3A426}"/>
          </ac:graphicFrameMkLst>
        </pc:graphicFrameChg>
        <pc:picChg chg="add mod">
          <ac:chgData name="Milon Malina" userId="b43c117341f460e1" providerId="LiveId" clId="{F5F0441E-4E92-465F-A0F8-BB3A10FFFE1B}" dt="2025-09-05T10:01:00.492" v="512" actId="1076"/>
          <ac:picMkLst>
            <pc:docMk/>
            <pc:sldMk cId="3199212116" sldId="288"/>
            <ac:picMk id="3074" creationId="{A0997772-7EEB-BEAD-80F6-B9B708DA0663}"/>
          </ac:picMkLst>
        </pc:picChg>
        <pc:picChg chg="add mod">
          <ac:chgData name="Milon Malina" userId="b43c117341f460e1" providerId="LiveId" clId="{F5F0441E-4E92-465F-A0F8-BB3A10FFFE1B}" dt="2025-09-05T10:01:11.975" v="517" actId="1076"/>
          <ac:picMkLst>
            <pc:docMk/>
            <pc:sldMk cId="3199212116" sldId="288"/>
            <ac:picMk id="3075" creationId="{D633C865-DAE0-990A-2EBE-F3D6A6A98D2D}"/>
          </ac:picMkLst>
        </pc:picChg>
        <pc:picChg chg="add mod">
          <ac:chgData name="Milon Malina" userId="b43c117341f460e1" providerId="LiveId" clId="{F5F0441E-4E92-465F-A0F8-BB3A10FFFE1B}" dt="2025-09-05T10:08:41.545" v="769" actId="1076"/>
          <ac:picMkLst>
            <pc:docMk/>
            <pc:sldMk cId="3199212116" sldId="288"/>
            <ac:picMk id="3076" creationId="{0FDDC920-547E-E713-4DAE-E07F59651C2C}"/>
          </ac:picMkLst>
        </pc:picChg>
      </pc:sldChg>
      <pc:sldChg chg="addSp delSp modSp add mod">
        <pc:chgData name="Milon Malina" userId="b43c117341f460e1" providerId="LiveId" clId="{F5F0441E-4E92-465F-A0F8-BB3A10FFFE1B}" dt="2025-09-05T10:13:18.727" v="905" actId="20577"/>
        <pc:sldMkLst>
          <pc:docMk/>
          <pc:sldMk cId="2221456643" sldId="289"/>
        </pc:sldMkLst>
        <pc:spChg chg="mod">
          <ac:chgData name="Milon Malina" userId="b43c117341f460e1" providerId="LiveId" clId="{F5F0441E-4E92-465F-A0F8-BB3A10FFFE1B}" dt="2025-09-05T10:11:54.090" v="886" actId="20577"/>
          <ac:spMkLst>
            <pc:docMk/>
            <pc:sldMk cId="2221456643" sldId="289"/>
            <ac:spMk id="17" creationId="{0497436F-788F-33A6-3A1D-F5F5C0735EE4}"/>
          </ac:spMkLst>
        </pc:spChg>
        <pc:spChg chg="mod">
          <ac:chgData name="Milon Malina" userId="b43c117341f460e1" providerId="LiveId" clId="{F5F0441E-4E92-465F-A0F8-BB3A10FFFE1B}" dt="2025-09-05T10:13:18.727" v="905" actId="20577"/>
          <ac:spMkLst>
            <pc:docMk/>
            <pc:sldMk cId="2221456643" sldId="289"/>
            <ac:spMk id="24" creationId="{E715BA06-B10C-EE96-D63A-3A4F70FB0600}"/>
          </ac:spMkLst>
        </pc:spChg>
        <pc:graphicFrameChg chg="add del mod modGraphic">
          <ac:chgData name="Milon Malina" userId="b43c117341f460e1" providerId="LiveId" clId="{F5F0441E-4E92-465F-A0F8-BB3A10FFFE1B}" dt="2025-09-05T10:10:43.524" v="820" actId="478"/>
          <ac:graphicFrameMkLst>
            <pc:docMk/>
            <pc:sldMk cId="2221456643" sldId="289"/>
            <ac:graphicFrameMk id="5" creationId="{2220B61E-8571-780E-CB53-F7C6C2CDE2B6}"/>
          </ac:graphicFrameMkLst>
        </pc:graphicFrameChg>
        <pc:graphicFrameChg chg="add mod">
          <ac:chgData name="Milon Malina" userId="b43c117341f460e1" providerId="LiveId" clId="{F5F0441E-4E92-465F-A0F8-BB3A10FFFE1B}" dt="2025-09-05T10:13:08.313" v="896"/>
          <ac:graphicFrameMkLst>
            <pc:docMk/>
            <pc:sldMk cId="2221456643" sldId="289"/>
            <ac:graphicFrameMk id="6" creationId="{6C82F700-1781-4210-932E-B19B1242742C}"/>
          </ac:graphicFrameMkLst>
        </pc:graphicFrameChg>
        <pc:picChg chg="del">
          <ac:chgData name="Milon Malina" userId="b43c117341f460e1" providerId="LiveId" clId="{F5F0441E-4E92-465F-A0F8-BB3A10FFFE1B}" dt="2025-09-05T10:04:50.055" v="619" actId="478"/>
          <ac:picMkLst>
            <pc:docMk/>
            <pc:sldMk cId="2221456643" sldId="289"/>
            <ac:picMk id="3076" creationId="{C1DC7300-D782-ADC7-D69B-5E978BFB5283}"/>
          </ac:picMkLst>
        </pc:picChg>
        <pc:picChg chg="add del mod">
          <ac:chgData name="Milon Malina" userId="b43c117341f460e1" providerId="LiveId" clId="{F5F0441E-4E92-465F-A0F8-BB3A10FFFE1B}" dt="2025-09-05T10:12:16.188" v="887" actId="478"/>
          <ac:picMkLst>
            <pc:docMk/>
            <pc:sldMk cId="2221456643" sldId="289"/>
            <ac:picMk id="4097" creationId="{E73F785E-0987-2A6B-3AEA-9E18FFEA093F}"/>
          </ac:picMkLst>
        </pc:picChg>
      </pc:sldChg>
      <pc:sldChg chg="modSp add mod">
        <pc:chgData name="Milon Malina" userId="b43c117341f460e1" providerId="LiveId" clId="{F5F0441E-4E92-465F-A0F8-BB3A10FFFE1B}" dt="2025-09-05T11:04:18.671" v="960" actId="1076"/>
        <pc:sldMkLst>
          <pc:docMk/>
          <pc:sldMk cId="2279702998" sldId="290"/>
        </pc:sldMkLst>
        <pc:spChg chg="mod">
          <ac:chgData name="Milon Malina" userId="b43c117341f460e1" providerId="LiveId" clId="{F5F0441E-4E92-465F-A0F8-BB3A10FFFE1B}" dt="2025-09-05T10:10:04.303" v="809" actId="20577"/>
          <ac:spMkLst>
            <pc:docMk/>
            <pc:sldMk cId="2279702998" sldId="290"/>
            <ac:spMk id="24" creationId="{0C97DBB0-95CD-686C-0BEB-86B7B2CF6228}"/>
          </ac:spMkLst>
        </pc:spChg>
        <pc:graphicFrameChg chg="mod">
          <ac:chgData name="Milon Malina" userId="b43c117341f460e1" providerId="LiveId" clId="{F5F0441E-4E92-465F-A0F8-BB3A10FFFE1B}" dt="2025-09-05T11:04:18.671" v="960" actId="1076"/>
          <ac:graphicFrameMkLst>
            <pc:docMk/>
            <pc:sldMk cId="2279702998" sldId="290"/>
            <ac:graphicFrameMk id="5" creationId="{C9D42B5E-12A4-4ADE-723C-B9C54A132386}"/>
          </ac:graphicFrameMkLst>
        </pc:graphicFrameChg>
      </pc:sldChg>
      <pc:sldChg chg="modSp add mod ord">
        <pc:chgData name="Milon Malina" userId="b43c117341f460e1" providerId="LiveId" clId="{F5F0441E-4E92-465F-A0F8-BB3A10FFFE1B}" dt="2025-09-05T10:13:53.115" v="942" actId="20577"/>
        <pc:sldMkLst>
          <pc:docMk/>
          <pc:sldMk cId="1652248857" sldId="291"/>
        </pc:sldMkLst>
        <pc:spChg chg="mod">
          <ac:chgData name="Milon Malina" userId="b43c117341f460e1" providerId="LiveId" clId="{F5F0441E-4E92-465F-A0F8-BB3A10FFFE1B}" dt="2025-09-05T10:13:42.438" v="909" actId="20577"/>
          <ac:spMkLst>
            <pc:docMk/>
            <pc:sldMk cId="1652248857" sldId="291"/>
            <ac:spMk id="22" creationId="{C33E277D-7FE8-960D-6C20-9539B0B08BA3}"/>
          </ac:spMkLst>
        </pc:spChg>
        <pc:spChg chg="mod">
          <ac:chgData name="Milon Malina" userId="b43c117341f460e1" providerId="LiveId" clId="{F5F0441E-4E92-465F-A0F8-BB3A10FFFE1B}" dt="2025-09-05T10:13:53.115" v="942" actId="20577"/>
          <ac:spMkLst>
            <pc:docMk/>
            <pc:sldMk cId="1652248857" sldId="291"/>
            <ac:spMk id="24" creationId="{B50A80D4-C2BA-F0D8-0C8D-86F1144688D2}"/>
          </ac:spMkLst>
        </pc:spChg>
      </pc:sldChg>
      <pc:sldChg chg="addSp delSp modSp add mod ord">
        <pc:chgData name="Milon Malina" userId="b43c117341f460e1" providerId="LiveId" clId="{F5F0441E-4E92-465F-A0F8-BB3A10FFFE1B}" dt="2025-09-05T12:09:28.489" v="1100" actId="1076"/>
        <pc:sldMkLst>
          <pc:docMk/>
          <pc:sldMk cId="152646039" sldId="292"/>
        </pc:sldMkLst>
        <pc:spChg chg="mod">
          <ac:chgData name="Milon Malina" userId="b43c117341f460e1" providerId="LiveId" clId="{F5F0441E-4E92-465F-A0F8-BB3A10FFFE1B}" dt="2025-09-05T12:05:08.008" v="1041" actId="13926"/>
          <ac:spMkLst>
            <pc:docMk/>
            <pc:sldMk cId="152646039" sldId="292"/>
            <ac:spMk id="17" creationId="{9F591F6B-BFF8-A2F1-EAD3-E2CA8098EBD5}"/>
          </ac:spMkLst>
        </pc:spChg>
        <pc:spChg chg="mod">
          <ac:chgData name="Milon Malina" userId="b43c117341f460e1" providerId="LiveId" clId="{F5F0441E-4E92-465F-A0F8-BB3A10FFFE1B}" dt="2025-09-05T12:03:58.349" v="970" actId="20577"/>
          <ac:spMkLst>
            <pc:docMk/>
            <pc:sldMk cId="152646039" sldId="292"/>
            <ac:spMk id="24" creationId="{E90791F0-8667-B341-985A-532AD3A82280}"/>
          </ac:spMkLst>
        </pc:spChg>
        <pc:graphicFrameChg chg="del modGraphic">
          <ac:chgData name="Milon Malina" userId="b43c117341f460e1" providerId="LiveId" clId="{F5F0441E-4E92-465F-A0F8-BB3A10FFFE1B}" dt="2025-09-05T11:04:37.615" v="962" actId="478"/>
          <ac:graphicFrameMkLst>
            <pc:docMk/>
            <pc:sldMk cId="152646039" sldId="292"/>
            <ac:graphicFrameMk id="5" creationId="{A00C3E96-1E2B-0039-B9FB-3178D5CAB3DE}"/>
          </ac:graphicFrameMkLst>
        </pc:graphicFrameChg>
        <pc:graphicFrameChg chg="add mod">
          <ac:chgData name="Milon Malina" userId="b43c117341f460e1" providerId="LiveId" clId="{F5F0441E-4E92-465F-A0F8-BB3A10FFFE1B}" dt="2025-09-05T12:09:28.489" v="1100" actId="1076"/>
          <ac:graphicFrameMkLst>
            <pc:docMk/>
            <pc:sldMk cId="152646039" sldId="292"/>
            <ac:graphicFrameMk id="6" creationId="{F32B9875-D104-BB68-E7E3-B79DE9BCA6D1}"/>
          </ac:graphicFrameMkLst>
        </pc:graphicFrameChg>
        <pc:picChg chg="add del mod">
          <ac:chgData name="Milon Malina" userId="b43c117341f460e1" providerId="LiveId" clId="{F5F0441E-4E92-465F-A0F8-BB3A10FFFE1B}" dt="2025-09-05T12:06:51.365" v="1083" actId="478"/>
          <ac:picMkLst>
            <pc:docMk/>
            <pc:sldMk cId="152646039" sldId="292"/>
            <ac:picMk id="5122" creationId="{4455DBBD-3787-BA40-3B97-1B4273C63644}"/>
          </ac:picMkLst>
        </pc:picChg>
      </pc:sldChg>
      <pc:sldChg chg="addSp delSp modSp add mod">
        <pc:chgData name="Milon Malina" userId="b43c117341f460e1" providerId="LiveId" clId="{F5F0441E-4E92-465F-A0F8-BB3A10FFFE1B}" dt="2025-09-05T12:09:25.647" v="1099" actId="1076"/>
        <pc:sldMkLst>
          <pc:docMk/>
          <pc:sldMk cId="59088244" sldId="293"/>
        </pc:sldMkLst>
        <pc:spChg chg="mod">
          <ac:chgData name="Milon Malina" userId="b43c117341f460e1" providerId="LiveId" clId="{F5F0441E-4E92-465F-A0F8-BB3A10FFFE1B}" dt="2025-09-05T12:08:09.375" v="1095" actId="20577"/>
          <ac:spMkLst>
            <pc:docMk/>
            <pc:sldMk cId="59088244" sldId="293"/>
            <ac:spMk id="17" creationId="{EA073ADE-E1C2-0926-6515-7B1CF0BCF3CC}"/>
          </ac:spMkLst>
        </pc:spChg>
        <pc:spChg chg="mod">
          <ac:chgData name="Milon Malina" userId="b43c117341f460e1" providerId="LiveId" clId="{F5F0441E-4E92-465F-A0F8-BB3A10FFFE1B}" dt="2025-09-05T12:06:12.530" v="1056" actId="20577"/>
          <ac:spMkLst>
            <pc:docMk/>
            <pc:sldMk cId="59088244" sldId="293"/>
            <ac:spMk id="24" creationId="{95CAA3C5-85BE-01C6-066E-BD8EB8516BB9}"/>
          </ac:spMkLst>
        </pc:spChg>
        <pc:graphicFrameChg chg="add mod">
          <ac:chgData name="Milon Malina" userId="b43c117341f460e1" providerId="LiveId" clId="{F5F0441E-4E92-465F-A0F8-BB3A10FFFE1B}" dt="2025-09-05T12:07:41.057" v="1090"/>
          <ac:graphicFrameMkLst>
            <pc:docMk/>
            <pc:sldMk cId="59088244" sldId="293"/>
            <ac:graphicFrameMk id="5" creationId="{AFBA8CBA-8585-4D1B-8BFE-0342DEEC56F3}"/>
          </ac:graphicFrameMkLst>
        </pc:graphicFrameChg>
        <pc:graphicFrameChg chg="add mod">
          <ac:chgData name="Milon Malina" userId="b43c117341f460e1" providerId="LiveId" clId="{F5F0441E-4E92-465F-A0F8-BB3A10FFFE1B}" dt="2025-09-05T12:09:25.647" v="1099" actId="1076"/>
          <ac:graphicFrameMkLst>
            <pc:docMk/>
            <pc:sldMk cId="59088244" sldId="293"/>
            <ac:graphicFrameMk id="6" creationId="{AFBA8CBA-8585-4D1B-8BFE-0342DEEC56F3}"/>
          </ac:graphicFrameMkLst>
        </pc:graphicFrameChg>
        <pc:picChg chg="del">
          <ac:chgData name="Milon Malina" userId="b43c117341f460e1" providerId="LiveId" clId="{F5F0441E-4E92-465F-A0F8-BB3A10FFFE1B}" dt="2025-09-05T12:06:48.885" v="1082" actId="478"/>
          <ac:picMkLst>
            <pc:docMk/>
            <pc:sldMk cId="59088244" sldId="293"/>
            <ac:picMk id="5122" creationId="{CAAE6450-8A5A-CA31-8BE2-1681A59BA050}"/>
          </ac:picMkLst>
        </pc:picChg>
      </pc:sldChg>
      <pc:sldChg chg="addSp delSp modSp add mod">
        <pc:chgData name="Milon Malina" userId="b43c117341f460e1" providerId="LiveId" clId="{F5F0441E-4E92-465F-A0F8-BB3A10FFFE1B}" dt="2025-09-05T12:13:36.041" v="1241" actId="1076"/>
        <pc:sldMkLst>
          <pc:docMk/>
          <pc:sldMk cId="1719644804" sldId="294"/>
        </pc:sldMkLst>
        <pc:spChg chg="mod">
          <ac:chgData name="Milon Malina" userId="b43c117341f460e1" providerId="LiveId" clId="{F5F0441E-4E92-465F-A0F8-BB3A10FFFE1B}" dt="2025-09-05T12:13:14.043" v="1237" actId="13926"/>
          <ac:spMkLst>
            <pc:docMk/>
            <pc:sldMk cId="1719644804" sldId="294"/>
            <ac:spMk id="17" creationId="{6F18DCF1-C69A-FE75-3ED2-2732E380AF8E}"/>
          </ac:spMkLst>
        </pc:spChg>
        <pc:spChg chg="mod">
          <ac:chgData name="Milon Malina" userId="b43c117341f460e1" providerId="LiveId" clId="{F5F0441E-4E92-465F-A0F8-BB3A10FFFE1B}" dt="2025-09-05T12:10:19.491" v="1115" actId="20577"/>
          <ac:spMkLst>
            <pc:docMk/>
            <pc:sldMk cId="1719644804" sldId="294"/>
            <ac:spMk id="24" creationId="{A8030B70-6E87-F90B-E655-4AB66677A3D9}"/>
          </ac:spMkLst>
        </pc:spChg>
        <pc:graphicFrameChg chg="add mod">
          <ac:chgData name="Milon Malina" userId="b43c117341f460e1" providerId="LiveId" clId="{F5F0441E-4E92-465F-A0F8-BB3A10FFFE1B}" dt="2025-09-05T12:13:36.041" v="1241" actId="1076"/>
          <ac:graphicFrameMkLst>
            <pc:docMk/>
            <pc:sldMk cId="1719644804" sldId="294"/>
            <ac:graphicFrameMk id="5" creationId="{4BF75E7C-79AC-46F5-BDB8-8DDEDB52C57E}"/>
          </ac:graphicFrameMkLst>
        </pc:graphicFrameChg>
        <pc:graphicFrameChg chg="del">
          <ac:chgData name="Milon Malina" userId="b43c117341f460e1" providerId="LiveId" clId="{F5F0441E-4E92-465F-A0F8-BB3A10FFFE1B}" dt="2025-09-05T12:10:30.334" v="1116" actId="478"/>
          <ac:graphicFrameMkLst>
            <pc:docMk/>
            <pc:sldMk cId="1719644804" sldId="294"/>
            <ac:graphicFrameMk id="6" creationId="{743AE24C-5F38-C102-B744-26DDCB4699D3}"/>
          </ac:graphicFrameMkLst>
        </pc:graphicFrameChg>
      </pc:sldChg>
      <pc:sldChg chg="addSp delSp modSp add mod">
        <pc:chgData name="Milon Malina" userId="b43c117341f460e1" providerId="LiveId" clId="{F5F0441E-4E92-465F-A0F8-BB3A10FFFE1B}" dt="2025-09-05T12:16:07.798" v="1382" actId="1076"/>
        <pc:sldMkLst>
          <pc:docMk/>
          <pc:sldMk cId="549099919" sldId="295"/>
        </pc:sldMkLst>
        <pc:spChg chg="mod">
          <ac:chgData name="Milon Malina" userId="b43c117341f460e1" providerId="LiveId" clId="{F5F0441E-4E92-465F-A0F8-BB3A10FFFE1B}" dt="2025-09-05T12:16:02.655" v="1381" actId="20577"/>
          <ac:spMkLst>
            <pc:docMk/>
            <pc:sldMk cId="549099919" sldId="295"/>
            <ac:spMk id="17" creationId="{CC77DD5D-4B45-760E-5EB0-1C212916C264}"/>
          </ac:spMkLst>
        </pc:spChg>
        <pc:spChg chg="mod">
          <ac:chgData name="Milon Malina" userId="b43c117341f460e1" providerId="LiveId" clId="{F5F0441E-4E92-465F-A0F8-BB3A10FFFE1B}" dt="2025-09-05T12:14:21.625" v="1266" actId="313"/>
          <ac:spMkLst>
            <pc:docMk/>
            <pc:sldMk cId="549099919" sldId="295"/>
            <ac:spMk id="24" creationId="{3DC3CAE7-7BB1-8338-3119-E8BF16CC599F}"/>
          </ac:spMkLst>
        </pc:spChg>
        <pc:graphicFrameChg chg="del">
          <ac:chgData name="Milon Malina" userId="b43c117341f460e1" providerId="LiveId" clId="{F5F0441E-4E92-465F-A0F8-BB3A10FFFE1B}" dt="2025-09-05T12:14:29.562" v="1272" actId="478"/>
          <ac:graphicFrameMkLst>
            <pc:docMk/>
            <pc:sldMk cId="549099919" sldId="295"/>
            <ac:graphicFrameMk id="5" creationId="{093C65CC-B04D-6BA1-628D-40D914787957}"/>
          </ac:graphicFrameMkLst>
        </pc:graphicFrameChg>
        <pc:graphicFrameChg chg="add mod">
          <ac:chgData name="Milon Malina" userId="b43c117341f460e1" providerId="LiveId" clId="{F5F0441E-4E92-465F-A0F8-BB3A10FFFE1B}" dt="2025-09-05T12:16:07.798" v="1382" actId="1076"/>
          <ac:graphicFrameMkLst>
            <pc:docMk/>
            <pc:sldMk cId="549099919" sldId="295"/>
            <ac:graphicFrameMk id="6" creationId="{88233872-78DB-495A-B54B-7DE1DA0DA132}"/>
          </ac:graphicFrameMkLst>
        </pc:graphicFrameChg>
      </pc:sldChg>
      <pc:sldChg chg="modSp add mod ord">
        <pc:chgData name="Milon Malina" userId="b43c117341f460e1" providerId="LiveId" clId="{F5F0441E-4E92-465F-A0F8-BB3A10FFFE1B}" dt="2025-09-05T12:25:17.013" v="1442" actId="20577"/>
        <pc:sldMkLst>
          <pc:docMk/>
          <pc:sldMk cId="3681532624" sldId="296"/>
        </pc:sldMkLst>
        <pc:spChg chg="mod">
          <ac:chgData name="Milon Malina" userId="b43c117341f460e1" providerId="LiveId" clId="{F5F0441E-4E92-465F-A0F8-BB3A10FFFE1B}" dt="2025-09-05T12:17:08.541" v="1385" actId="20577"/>
          <ac:spMkLst>
            <pc:docMk/>
            <pc:sldMk cId="3681532624" sldId="296"/>
            <ac:spMk id="22" creationId="{CA94D9C3-EC57-B5D3-0AEE-281D907C704F}"/>
          </ac:spMkLst>
        </pc:spChg>
        <pc:spChg chg="mod">
          <ac:chgData name="Milon Malina" userId="b43c117341f460e1" providerId="LiveId" clId="{F5F0441E-4E92-465F-A0F8-BB3A10FFFE1B}" dt="2025-09-05T12:25:17.013" v="1442" actId="20577"/>
          <ac:spMkLst>
            <pc:docMk/>
            <pc:sldMk cId="3681532624" sldId="296"/>
            <ac:spMk id="24" creationId="{417DE23C-3FCD-BBA4-715E-2BEF23E0A00B}"/>
          </ac:spMkLst>
        </pc:spChg>
      </pc:sldChg>
      <pc:sldChg chg="delSp modSp add mod ord">
        <pc:chgData name="Milon Malina" userId="b43c117341f460e1" providerId="LiveId" clId="{F5F0441E-4E92-465F-A0F8-BB3A10FFFE1B}" dt="2025-09-05T12:46:33.097" v="1652" actId="404"/>
        <pc:sldMkLst>
          <pc:docMk/>
          <pc:sldMk cId="2047475546" sldId="297"/>
        </pc:sldMkLst>
        <pc:spChg chg="mod">
          <ac:chgData name="Milon Malina" userId="b43c117341f460e1" providerId="LiveId" clId="{F5F0441E-4E92-465F-A0F8-BB3A10FFFE1B}" dt="2025-09-05T12:46:33.097" v="1652" actId="404"/>
          <ac:spMkLst>
            <pc:docMk/>
            <pc:sldMk cId="2047475546" sldId="297"/>
            <ac:spMk id="17" creationId="{95838D3A-15E1-FB95-EBA8-D6530AA3191F}"/>
          </ac:spMkLst>
        </pc:spChg>
        <pc:spChg chg="mod">
          <ac:chgData name="Milon Malina" userId="b43c117341f460e1" providerId="LiveId" clId="{F5F0441E-4E92-465F-A0F8-BB3A10FFFE1B}" dt="2025-09-05T12:25:30.577" v="1464" actId="20577"/>
          <ac:spMkLst>
            <pc:docMk/>
            <pc:sldMk cId="2047475546" sldId="297"/>
            <ac:spMk id="24" creationId="{4255C853-3FE0-8FD2-3CA4-F77F7BD68609}"/>
          </ac:spMkLst>
        </pc:spChg>
        <pc:graphicFrameChg chg="mod">
          <ac:chgData name="Milon Malina" userId="b43c117341f460e1" providerId="LiveId" clId="{F5F0441E-4E92-465F-A0F8-BB3A10FFFE1B}" dt="2025-09-05T12:27:57.995" v="1473"/>
          <ac:graphicFrameMkLst>
            <pc:docMk/>
            <pc:sldMk cId="2047475546" sldId="297"/>
            <ac:graphicFrameMk id="5" creationId="{74BDED9C-E0E6-40B0-C8E6-BBD440D05DDD}"/>
          </ac:graphicFrameMkLst>
        </pc:graphicFrameChg>
        <pc:graphicFrameChg chg="del">
          <ac:chgData name="Milon Malina" userId="b43c117341f460e1" providerId="LiveId" clId="{F5F0441E-4E92-465F-A0F8-BB3A10FFFE1B}" dt="2025-09-05T12:25:44.017" v="1465" actId="478"/>
          <ac:graphicFrameMkLst>
            <pc:docMk/>
            <pc:sldMk cId="2047475546" sldId="297"/>
            <ac:graphicFrameMk id="6" creationId="{0C993E98-E3DB-69E6-F6C9-BC74E6C2BA7F}"/>
          </ac:graphicFrameMkLst>
        </pc:graphicFrameChg>
        <pc:graphicFrameChg chg="del mod">
          <ac:chgData name="Milon Malina" userId="b43c117341f460e1" providerId="LiveId" clId="{F5F0441E-4E92-465F-A0F8-BB3A10FFFE1B}" dt="2025-09-05T12:26:34.283" v="1468" actId="478"/>
          <ac:graphicFrameMkLst>
            <pc:docMk/>
            <pc:sldMk cId="2047475546" sldId="297"/>
            <ac:graphicFrameMk id="7" creationId="{7A40A170-2C28-4355-77B5-5AE7EBE91D6E}"/>
          </ac:graphicFrameMkLst>
        </pc:graphicFrameChg>
        <pc:picChg chg="del">
          <ac:chgData name="Milon Malina" userId="b43c117341f460e1" providerId="LiveId" clId="{F5F0441E-4E92-465F-A0F8-BB3A10FFFE1B}" dt="2025-09-05T12:28:43.923" v="1474" actId="478"/>
          <ac:picMkLst>
            <pc:docMk/>
            <pc:sldMk cId="2047475546" sldId="297"/>
            <ac:picMk id="8" creationId="{6723C176-DF7B-EDC7-8CEE-5785C34C2899}"/>
          </ac:picMkLst>
        </pc:picChg>
      </pc:sldChg>
      <pc:sldChg chg="modSp add mod">
        <pc:chgData name="Milon Malina" userId="b43c117341f460e1" providerId="LiveId" clId="{F5F0441E-4E92-465F-A0F8-BB3A10FFFE1B}" dt="2025-09-05T12:31:32.062" v="1494" actId="20577"/>
        <pc:sldMkLst>
          <pc:docMk/>
          <pc:sldMk cId="756827497" sldId="298"/>
        </pc:sldMkLst>
        <pc:spChg chg="mod">
          <ac:chgData name="Milon Malina" userId="b43c117341f460e1" providerId="LiveId" clId="{F5F0441E-4E92-465F-A0F8-BB3A10FFFE1B}" dt="2025-09-05T12:31:32.062" v="1494" actId="20577"/>
          <ac:spMkLst>
            <pc:docMk/>
            <pc:sldMk cId="756827497" sldId="298"/>
            <ac:spMk id="22" creationId="{C6CC48A1-3C15-0CD5-9512-B52B72EF059E}"/>
          </ac:spMkLst>
        </pc:spChg>
        <pc:spChg chg="mod">
          <ac:chgData name="Milon Malina" userId="b43c117341f460e1" providerId="LiveId" clId="{F5F0441E-4E92-465F-A0F8-BB3A10FFFE1B}" dt="2025-09-05T12:31:27.244" v="1492" actId="20577"/>
          <ac:spMkLst>
            <pc:docMk/>
            <pc:sldMk cId="756827497" sldId="298"/>
            <ac:spMk id="24" creationId="{89BD2CEB-C5B6-7E4C-5D93-24F842C7E0C8}"/>
          </ac:spMkLst>
        </pc:spChg>
      </pc:sldChg>
      <pc:sldChg chg="addSp delSp modSp add mod ord">
        <pc:chgData name="Milon Malina" userId="b43c117341f460e1" providerId="LiveId" clId="{F5F0441E-4E92-465F-A0F8-BB3A10FFFE1B}" dt="2025-09-05T12:43:37.673" v="1578" actId="1076"/>
        <pc:sldMkLst>
          <pc:docMk/>
          <pc:sldMk cId="3377173877" sldId="299"/>
        </pc:sldMkLst>
        <pc:spChg chg="mod">
          <ac:chgData name="Milon Malina" userId="b43c117341f460e1" providerId="LiveId" clId="{F5F0441E-4E92-465F-A0F8-BB3A10FFFE1B}" dt="2025-09-05T12:32:57.237" v="1530" actId="6549"/>
          <ac:spMkLst>
            <pc:docMk/>
            <pc:sldMk cId="3377173877" sldId="299"/>
            <ac:spMk id="17" creationId="{2EE00C01-E59F-1EEA-92B8-F907449EFB7A}"/>
          </ac:spMkLst>
        </pc:spChg>
        <pc:spChg chg="mod">
          <ac:chgData name="Milon Malina" userId="b43c117341f460e1" providerId="LiveId" clId="{F5F0441E-4E92-465F-A0F8-BB3A10FFFE1B}" dt="2025-09-05T12:32:01.772" v="1523" actId="20577"/>
          <ac:spMkLst>
            <pc:docMk/>
            <pc:sldMk cId="3377173877" sldId="299"/>
            <ac:spMk id="24" creationId="{C2C01155-2DC9-8C58-546F-ADC5DD9CD2D0}"/>
          </ac:spMkLst>
        </pc:spChg>
        <pc:graphicFrameChg chg="add del mod">
          <ac:chgData name="Milon Malina" userId="b43c117341f460e1" providerId="LiveId" clId="{F5F0441E-4E92-465F-A0F8-BB3A10FFFE1B}" dt="2025-09-05T12:42:02.631" v="1569" actId="478"/>
          <ac:graphicFrameMkLst>
            <pc:docMk/>
            <pc:sldMk cId="3377173877" sldId="299"/>
            <ac:graphicFrameMk id="5" creationId="{489302DD-A395-CEAF-2578-25289FAF7389}"/>
          </ac:graphicFrameMkLst>
        </pc:graphicFrameChg>
        <pc:graphicFrameChg chg="del">
          <ac:chgData name="Milon Malina" userId="b43c117341f460e1" providerId="LiveId" clId="{F5F0441E-4E92-465F-A0F8-BB3A10FFFE1B}" dt="2025-09-05T12:32:15.492" v="1524" actId="478"/>
          <ac:graphicFrameMkLst>
            <pc:docMk/>
            <pc:sldMk cId="3377173877" sldId="299"/>
            <ac:graphicFrameMk id="6" creationId="{5ACC2BB9-83AC-FAD8-2031-CA5621871BBE}"/>
          </ac:graphicFrameMkLst>
        </pc:graphicFrameChg>
        <pc:graphicFrameChg chg="add mod modGraphic">
          <ac:chgData name="Milon Malina" userId="b43c117341f460e1" providerId="LiveId" clId="{F5F0441E-4E92-465F-A0F8-BB3A10FFFE1B}" dt="2025-09-05T12:43:37.673" v="1578" actId="1076"/>
          <ac:graphicFrameMkLst>
            <pc:docMk/>
            <pc:sldMk cId="3377173877" sldId="299"/>
            <ac:graphicFrameMk id="7" creationId="{0FEA0303-E678-B996-91A3-9908CA3BA3ED}"/>
          </ac:graphicFrameMkLst>
        </pc:graphicFrameChg>
      </pc:sldChg>
      <pc:sldChg chg="addSp delSp modSp add mod">
        <pc:chgData name="Milon Malina" userId="b43c117341f460e1" providerId="LiveId" clId="{F5F0441E-4E92-465F-A0F8-BB3A10FFFE1B}" dt="2025-09-05T12:43:23.741" v="1575" actId="1076"/>
        <pc:sldMkLst>
          <pc:docMk/>
          <pc:sldMk cId="3427523420" sldId="300"/>
        </pc:sldMkLst>
        <pc:spChg chg="mod">
          <ac:chgData name="Milon Malina" userId="b43c117341f460e1" providerId="LiveId" clId="{F5F0441E-4E92-465F-A0F8-BB3A10FFFE1B}" dt="2025-09-05T12:33:56.210" v="1539" actId="6549"/>
          <ac:spMkLst>
            <pc:docMk/>
            <pc:sldMk cId="3427523420" sldId="300"/>
            <ac:spMk id="17" creationId="{2CF1E919-CAC2-469F-4167-E353A34AC93F}"/>
          </ac:spMkLst>
        </pc:spChg>
        <pc:spChg chg="mod">
          <ac:chgData name="Milon Malina" userId="b43c117341f460e1" providerId="LiveId" clId="{F5F0441E-4E92-465F-A0F8-BB3A10FFFE1B}" dt="2025-09-05T12:34:02.166" v="1549" actId="20577"/>
          <ac:spMkLst>
            <pc:docMk/>
            <pc:sldMk cId="3427523420" sldId="300"/>
            <ac:spMk id="24" creationId="{470C0919-314F-939B-D87D-0A1B75034620}"/>
          </ac:spMkLst>
        </pc:spChg>
        <pc:graphicFrameChg chg="del">
          <ac:chgData name="Milon Malina" userId="b43c117341f460e1" providerId="LiveId" clId="{F5F0441E-4E92-465F-A0F8-BB3A10FFFE1B}" dt="2025-09-05T12:33:25.598" v="1535" actId="478"/>
          <ac:graphicFrameMkLst>
            <pc:docMk/>
            <pc:sldMk cId="3427523420" sldId="300"/>
            <ac:graphicFrameMk id="5" creationId="{8AF97C99-90DF-5600-287B-A6AE130C9BAB}"/>
          </ac:graphicFrameMkLst>
        </pc:graphicFrameChg>
        <pc:graphicFrameChg chg="add del mod">
          <ac:chgData name="Milon Malina" userId="b43c117341f460e1" providerId="LiveId" clId="{F5F0441E-4E92-465F-A0F8-BB3A10FFFE1B}" dt="2025-09-05T12:42:04.523" v="1570" actId="478"/>
          <ac:graphicFrameMkLst>
            <pc:docMk/>
            <pc:sldMk cId="3427523420" sldId="300"/>
            <ac:graphicFrameMk id="6" creationId="{C615B0BC-946A-01FB-9627-883C2B4548D6}"/>
          </ac:graphicFrameMkLst>
        </pc:graphicFrameChg>
        <pc:graphicFrameChg chg="add mod">
          <ac:chgData name="Milon Malina" userId="b43c117341f460e1" providerId="LiveId" clId="{F5F0441E-4E92-465F-A0F8-BB3A10FFFE1B}" dt="2025-09-05T12:42:46.617" v="1571"/>
          <ac:graphicFrameMkLst>
            <pc:docMk/>
            <pc:sldMk cId="3427523420" sldId="300"/>
            <ac:graphicFrameMk id="7" creationId="{CB74DDEA-2CA8-79F5-FEEB-60188D052C47}"/>
          </ac:graphicFrameMkLst>
        </pc:graphicFrameChg>
        <pc:graphicFrameChg chg="add mod">
          <ac:chgData name="Milon Malina" userId="b43c117341f460e1" providerId="LiveId" clId="{F5F0441E-4E92-465F-A0F8-BB3A10FFFE1B}" dt="2025-09-05T12:42:53.232" v="1572"/>
          <ac:graphicFrameMkLst>
            <pc:docMk/>
            <pc:sldMk cId="3427523420" sldId="300"/>
            <ac:graphicFrameMk id="8" creationId="{4B0F6AAF-6E95-0740-93AC-6D8A53BFCAA1}"/>
          </ac:graphicFrameMkLst>
        </pc:graphicFrameChg>
        <pc:graphicFrameChg chg="add mod">
          <ac:chgData name="Milon Malina" userId="b43c117341f460e1" providerId="LiveId" clId="{F5F0441E-4E92-465F-A0F8-BB3A10FFFE1B}" dt="2025-09-05T12:43:23.741" v="1575" actId="1076"/>
          <ac:graphicFrameMkLst>
            <pc:docMk/>
            <pc:sldMk cId="3427523420" sldId="300"/>
            <ac:graphicFrameMk id="9" creationId="{261C2ED3-BED2-75BD-9C51-553FB470D2A5}"/>
          </ac:graphicFrameMkLst>
        </pc:graphicFrameChg>
      </pc:sldChg>
      <pc:sldChg chg="addSp modSp add mod">
        <pc:chgData name="Milon Malina" userId="b43c117341f460e1" providerId="LiveId" clId="{F5F0441E-4E92-465F-A0F8-BB3A10FFFE1B}" dt="2025-09-05T12:44:53.624" v="1650" actId="1076"/>
        <pc:sldMkLst>
          <pc:docMk/>
          <pc:sldMk cId="2715417555" sldId="301"/>
        </pc:sldMkLst>
        <pc:spChg chg="mod">
          <ac:chgData name="Milon Malina" userId="b43c117341f460e1" providerId="LiveId" clId="{F5F0441E-4E92-465F-A0F8-BB3A10FFFE1B}" dt="2025-09-05T12:44:38.510" v="1647" actId="13926"/>
          <ac:spMkLst>
            <pc:docMk/>
            <pc:sldMk cId="2715417555" sldId="301"/>
            <ac:spMk id="17" creationId="{32E85683-F22D-7C19-F748-A6789C2DBC29}"/>
          </ac:spMkLst>
        </pc:spChg>
        <pc:spChg chg="mod">
          <ac:chgData name="Milon Malina" userId="b43c117341f460e1" providerId="LiveId" clId="{F5F0441E-4E92-465F-A0F8-BB3A10FFFE1B}" dt="2025-09-05T12:44:01.366" v="1590" actId="20577"/>
          <ac:spMkLst>
            <pc:docMk/>
            <pc:sldMk cId="2715417555" sldId="301"/>
            <ac:spMk id="24" creationId="{4A78F5CD-5745-B7B1-206D-6558EDE9B943}"/>
          </ac:spMkLst>
        </pc:spChg>
        <pc:graphicFrameChg chg="add mod modGraphic">
          <ac:chgData name="Milon Malina" userId="b43c117341f460e1" providerId="LiveId" clId="{F5F0441E-4E92-465F-A0F8-BB3A10FFFE1B}" dt="2025-09-05T12:44:53.624" v="1650" actId="1076"/>
          <ac:graphicFrameMkLst>
            <pc:docMk/>
            <pc:sldMk cId="2715417555" sldId="301"/>
            <ac:graphicFrameMk id="5" creationId="{EBF1E7A6-47D8-F9D0-8761-8949BE5F0192}"/>
          </ac:graphicFrameMkLst>
        </pc:graphicFrameChg>
      </pc:sldChg>
    </pc:docChg>
  </pc:docChgLst>
  <pc:docChgLst>
    <pc:chgData name="Milon Malina" userId="b43c117341f460e1" providerId="LiveId" clId="{160B08E1-15E8-4778-8690-9667890840F0}"/>
    <pc:docChg chg="custSel addSld delSld modSld">
      <pc:chgData name="Milon Malina" userId="b43c117341f460e1" providerId="LiveId" clId="{160B08E1-15E8-4778-8690-9667890840F0}" dt="2024-12-11T13:54:14.750" v="92" actId="47"/>
      <pc:docMkLst>
        <pc:docMk/>
      </pc:docMkLst>
      <pc:sldChg chg="modSp mod">
        <pc:chgData name="Milon Malina" userId="b43c117341f460e1" providerId="LiveId" clId="{160B08E1-15E8-4778-8690-9667890840F0}" dt="2024-12-11T13:53:13.086" v="15" actId="20577"/>
        <pc:sldMkLst>
          <pc:docMk/>
          <pc:sldMk cId="626898987" sldId="256"/>
        </pc:sldMkLst>
      </pc:sldChg>
      <pc:sldChg chg="modSp mod">
        <pc:chgData name="Milon Malina" userId="b43c117341f460e1" providerId="LiveId" clId="{160B08E1-15E8-4778-8690-9667890840F0}" dt="2024-12-11T13:53:20.590" v="35" actId="20577"/>
        <pc:sldMkLst>
          <pc:docMk/>
          <pc:sldMk cId="4240494596" sldId="262"/>
        </pc:sldMkLst>
      </pc:sldChg>
      <pc:sldChg chg="delSp modSp mod">
        <pc:chgData name="Milon Malina" userId="b43c117341f460e1" providerId="LiveId" clId="{160B08E1-15E8-4778-8690-9667890840F0}" dt="2024-12-11T13:53:48.146" v="66" actId="20577"/>
        <pc:sldMkLst>
          <pc:docMk/>
          <pc:sldMk cId="2127930898" sldId="264"/>
        </pc:sldMkLst>
      </pc:sldChg>
      <pc:sldChg chg="del">
        <pc:chgData name="Milon Malina" userId="b43c117341f460e1" providerId="LiveId" clId="{160B08E1-15E8-4778-8690-9667890840F0}" dt="2024-12-11T13:53:51.562" v="67" actId="47"/>
        <pc:sldMkLst>
          <pc:docMk/>
          <pc:sldMk cId="3497458910" sldId="278"/>
        </pc:sldMkLst>
      </pc:sldChg>
      <pc:sldChg chg="del">
        <pc:chgData name="Milon Malina" userId="b43c117341f460e1" providerId="LiveId" clId="{160B08E1-15E8-4778-8690-9667890840F0}" dt="2024-12-11T13:54:13.159" v="91" actId="47"/>
        <pc:sldMkLst>
          <pc:docMk/>
          <pc:sldMk cId="3449347911" sldId="279"/>
        </pc:sldMkLst>
      </pc:sldChg>
      <pc:sldChg chg="modSp mod">
        <pc:chgData name="Milon Malina" userId="b43c117341f460e1" providerId="LiveId" clId="{160B08E1-15E8-4778-8690-9667890840F0}" dt="2024-12-11T13:54:03.778" v="89" actId="20577"/>
        <pc:sldMkLst>
          <pc:docMk/>
          <pc:sldMk cId="2519289924" sldId="280"/>
        </pc:sldMkLst>
      </pc:sldChg>
      <pc:sldChg chg="del">
        <pc:chgData name="Milon Malina" userId="b43c117341f460e1" providerId="LiveId" clId="{160B08E1-15E8-4778-8690-9667890840F0}" dt="2024-12-11T13:54:14.750" v="92" actId="47"/>
        <pc:sldMkLst>
          <pc:docMk/>
          <pc:sldMk cId="2585260430" sldId="281"/>
        </pc:sldMkLst>
      </pc:sldChg>
      <pc:sldChg chg="add">
        <pc:chgData name="Milon Malina" userId="b43c117341f460e1" providerId="LiveId" clId="{160B08E1-15E8-4778-8690-9667890840F0}" dt="2024-12-11T13:54:11.487" v="90"/>
        <pc:sldMkLst>
          <pc:docMk/>
          <pc:sldMk cId="866450133" sldId="282"/>
        </pc:sldMkLst>
      </pc:sldChg>
    </pc:docChg>
  </pc:docChgLst>
  <pc:docChgLst>
    <pc:chgData name="Milon Malina" userId="b43c117341f460e1" providerId="LiveId" clId="{BC5606EC-2A42-4126-A095-A463D61F27C7}"/>
    <pc:docChg chg="undo redo custSel addSld delSld modSld sldOrd">
      <pc:chgData name="Milon Malina" userId="b43c117341f460e1" providerId="LiveId" clId="{BC5606EC-2A42-4126-A095-A463D61F27C7}" dt="2024-12-09T10:48:13.168" v="1289" actId="20577"/>
      <pc:docMkLst>
        <pc:docMk/>
      </pc:docMkLst>
      <pc:sldChg chg="addSp modSp mod">
        <pc:chgData name="Milon Malina" userId="b43c117341f460e1" providerId="LiveId" clId="{BC5606EC-2A42-4126-A095-A463D61F27C7}" dt="2024-12-05T13:53:41.179" v="1220" actId="403"/>
        <pc:sldMkLst>
          <pc:docMk/>
          <pc:sldMk cId="626898987" sldId="256"/>
        </pc:sldMkLst>
      </pc:sldChg>
      <pc:sldChg chg="modSp mod modTransition">
        <pc:chgData name="Milon Malina" userId="b43c117341f460e1" providerId="LiveId" clId="{BC5606EC-2A42-4126-A095-A463D61F27C7}" dt="2024-12-09T07:59:50.410" v="1264"/>
        <pc:sldMkLst>
          <pc:docMk/>
          <pc:sldMk cId="4240494596" sldId="262"/>
        </pc:sldMkLst>
      </pc:sldChg>
      <pc:sldChg chg="addSp modSp mod modTransition">
        <pc:chgData name="Milon Malina" userId="b43c117341f460e1" providerId="LiveId" clId="{BC5606EC-2A42-4126-A095-A463D61F27C7}" dt="2024-12-09T07:59:56.610" v="1265"/>
        <pc:sldMkLst>
          <pc:docMk/>
          <pc:sldMk cId="2127930898" sldId="264"/>
        </pc:sldMkLst>
      </pc:sldChg>
      <pc:sldChg chg="del">
        <pc:chgData name="Milon Malina" userId="b43c117341f460e1" providerId="LiveId" clId="{BC5606EC-2A42-4126-A095-A463D61F27C7}" dt="2024-12-05T11:04:33.904" v="38" actId="47"/>
        <pc:sldMkLst>
          <pc:docMk/>
          <pc:sldMk cId="305200286" sldId="266"/>
        </pc:sldMkLst>
      </pc:sldChg>
      <pc:sldChg chg="del">
        <pc:chgData name="Milon Malina" userId="b43c117341f460e1" providerId="LiveId" clId="{BC5606EC-2A42-4126-A095-A463D61F27C7}" dt="2024-12-05T11:04:19.759" v="31" actId="47"/>
        <pc:sldMkLst>
          <pc:docMk/>
          <pc:sldMk cId="3499301001" sldId="268"/>
        </pc:sldMkLst>
      </pc:sldChg>
      <pc:sldChg chg="del">
        <pc:chgData name="Milon Malina" userId="b43c117341f460e1" providerId="LiveId" clId="{BC5606EC-2A42-4126-A095-A463D61F27C7}" dt="2024-12-05T11:04:20.603" v="32" actId="47"/>
        <pc:sldMkLst>
          <pc:docMk/>
          <pc:sldMk cId="1852296589" sldId="269"/>
        </pc:sldMkLst>
      </pc:sldChg>
      <pc:sldChg chg="del">
        <pc:chgData name="Milon Malina" userId="b43c117341f460e1" providerId="LiveId" clId="{BC5606EC-2A42-4126-A095-A463D61F27C7}" dt="2024-12-05T11:04:21.517" v="33" actId="47"/>
        <pc:sldMkLst>
          <pc:docMk/>
          <pc:sldMk cId="3153949051" sldId="270"/>
        </pc:sldMkLst>
      </pc:sldChg>
      <pc:sldChg chg="del">
        <pc:chgData name="Milon Malina" userId="b43c117341f460e1" providerId="LiveId" clId="{BC5606EC-2A42-4126-A095-A463D61F27C7}" dt="2024-12-05T11:04:25.176" v="34" actId="47"/>
        <pc:sldMkLst>
          <pc:docMk/>
          <pc:sldMk cId="3552951204" sldId="271"/>
        </pc:sldMkLst>
      </pc:sldChg>
      <pc:sldChg chg="del">
        <pc:chgData name="Milon Malina" userId="b43c117341f460e1" providerId="LiveId" clId="{BC5606EC-2A42-4126-A095-A463D61F27C7}" dt="2024-12-05T11:04:26.911" v="35" actId="47"/>
        <pc:sldMkLst>
          <pc:docMk/>
          <pc:sldMk cId="55585280" sldId="272"/>
        </pc:sldMkLst>
      </pc:sldChg>
      <pc:sldChg chg="del">
        <pc:chgData name="Milon Malina" userId="b43c117341f460e1" providerId="LiveId" clId="{BC5606EC-2A42-4126-A095-A463D61F27C7}" dt="2024-12-05T11:04:29.561" v="36" actId="47"/>
        <pc:sldMkLst>
          <pc:docMk/>
          <pc:sldMk cId="3579056802" sldId="273"/>
        </pc:sldMkLst>
      </pc:sldChg>
      <pc:sldChg chg="del">
        <pc:chgData name="Milon Malina" userId="b43c117341f460e1" providerId="LiveId" clId="{BC5606EC-2A42-4126-A095-A463D61F27C7}" dt="2024-12-05T11:04:30.883" v="37" actId="47"/>
        <pc:sldMkLst>
          <pc:docMk/>
          <pc:sldMk cId="1688504912" sldId="274"/>
        </pc:sldMkLst>
      </pc:sldChg>
      <pc:sldChg chg="del">
        <pc:chgData name="Milon Malina" userId="b43c117341f460e1" providerId="LiveId" clId="{BC5606EC-2A42-4126-A095-A463D61F27C7}" dt="2024-12-05T11:04:34.906" v="39" actId="47"/>
        <pc:sldMkLst>
          <pc:docMk/>
          <pc:sldMk cId="3231520966" sldId="275"/>
        </pc:sldMkLst>
      </pc:sldChg>
      <pc:sldChg chg="modSp del mod">
        <pc:chgData name="Milon Malina" userId="b43c117341f460e1" providerId="LiveId" clId="{BC5606EC-2A42-4126-A095-A463D61F27C7}" dt="2024-12-05T11:10:23.690" v="63" actId="47"/>
        <pc:sldMkLst>
          <pc:docMk/>
          <pc:sldMk cId="4027209109" sldId="276"/>
        </pc:sldMkLst>
      </pc:sldChg>
      <pc:sldChg chg="addSp delSp modSp add mod modTransition">
        <pc:chgData name="Milon Malina" userId="b43c117341f460e1" providerId="LiveId" clId="{BC5606EC-2A42-4126-A095-A463D61F27C7}" dt="2024-12-09T08:00:25.765" v="1270"/>
        <pc:sldMkLst>
          <pc:docMk/>
          <pc:sldMk cId="246303355" sldId="277"/>
        </pc:sldMkLst>
      </pc:sldChg>
      <pc:sldChg chg="addSp delSp modSp add mod modTransition">
        <pc:chgData name="Milon Malina" userId="b43c117341f460e1" providerId="LiveId" clId="{BC5606EC-2A42-4126-A095-A463D61F27C7}" dt="2024-12-09T10:48:13.168" v="1289" actId="20577"/>
        <pc:sldMkLst>
          <pc:docMk/>
          <pc:sldMk cId="3497458910" sldId="278"/>
        </pc:sldMkLst>
      </pc:sldChg>
      <pc:sldChg chg="addSp delSp modSp add mod modTransition">
        <pc:chgData name="Milon Malina" userId="b43c117341f460e1" providerId="LiveId" clId="{BC5606EC-2A42-4126-A095-A463D61F27C7}" dt="2024-12-09T08:00:14.787" v="1268"/>
        <pc:sldMkLst>
          <pc:docMk/>
          <pc:sldMk cId="3449347911" sldId="279"/>
        </pc:sldMkLst>
      </pc:sldChg>
      <pc:sldChg chg="modSp add mod ord modTransition">
        <pc:chgData name="Milon Malina" userId="b43c117341f460e1" providerId="LiveId" clId="{BC5606EC-2A42-4126-A095-A463D61F27C7}" dt="2024-12-09T08:00:10.922" v="1267"/>
        <pc:sldMkLst>
          <pc:docMk/>
          <pc:sldMk cId="2519289924" sldId="280"/>
        </pc:sldMkLst>
      </pc:sldChg>
      <pc:sldChg chg="addSp delSp modSp add mod ord modTransition">
        <pc:chgData name="Milon Malina" userId="b43c117341f460e1" providerId="LiveId" clId="{BC5606EC-2A42-4126-A095-A463D61F27C7}" dt="2024-12-09T08:00:22.681" v="1269"/>
        <pc:sldMkLst>
          <pc:docMk/>
          <pc:sldMk cId="2585260430" sldId="28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SEPAR!$R$30</c:f>
              <c:strCache>
                <c:ptCount val="1"/>
                <c:pt idx="0">
                  <c:v>Produkce 2024 (t)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C6-4E67-916D-9F67A89EA9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C6-4E67-916D-9F67A89EA9D5}"/>
              </c:ext>
            </c:extLst>
          </c:dPt>
          <c:cat>
            <c:strRef>
              <c:f>SEPAR!$Q$31:$Q$34</c:f>
              <c:strCache>
                <c:ptCount val="4"/>
                <c:pt idx="0">
                  <c:v>Papír a lepenka</c:v>
                </c:pt>
                <c:pt idx="1">
                  <c:v>Plasty</c:v>
                </c:pt>
                <c:pt idx="2">
                  <c:v>Sklo</c:v>
                </c:pt>
                <c:pt idx="3">
                  <c:v>Kovy</c:v>
                </c:pt>
              </c:strCache>
            </c:strRef>
          </c:cat>
          <c:val>
            <c:numRef>
              <c:f>SEPAR!$R$31:$R$34</c:f>
              <c:numCache>
                <c:formatCode>General</c:formatCode>
                <c:ptCount val="4"/>
                <c:pt idx="0">
                  <c:v>33.950000000000003</c:v>
                </c:pt>
                <c:pt idx="1">
                  <c:v>24.18</c:v>
                </c:pt>
                <c:pt idx="2">
                  <c:v>22.76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C6-4E67-916D-9F67A89EA9D5}"/>
            </c:ext>
          </c:extLst>
        </c:ser>
        <c:ser>
          <c:idx val="1"/>
          <c:order val="1"/>
          <c:tx>
            <c:strRef>
              <c:f>SEPAR!$S$30</c:f>
              <c:strCache>
                <c:ptCount val="1"/>
                <c:pt idx="0">
                  <c:v>Potenciální produkce (t)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6C6-4E67-916D-9F67A89EA9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6C6-4E67-916D-9F67A89EA9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6C6-4E67-916D-9F67A89EA9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6C6-4E67-916D-9F67A89EA9D5}"/>
              </c:ext>
            </c:extLst>
          </c:dPt>
          <c:cat>
            <c:strRef>
              <c:f>SEPAR!$Q$31:$Q$34</c:f>
              <c:strCache>
                <c:ptCount val="4"/>
                <c:pt idx="0">
                  <c:v>Papír a lepenka</c:v>
                </c:pt>
                <c:pt idx="1">
                  <c:v>Plasty</c:v>
                </c:pt>
                <c:pt idx="2">
                  <c:v>Sklo</c:v>
                </c:pt>
                <c:pt idx="3">
                  <c:v>Kovy</c:v>
                </c:pt>
              </c:strCache>
            </c:strRef>
          </c:cat>
          <c:val>
            <c:numRef>
              <c:f>SEPAR!$S$31:$S$34</c:f>
              <c:numCache>
                <c:formatCode>0.00</c:formatCode>
                <c:ptCount val="4"/>
                <c:pt idx="0">
                  <c:v>60.192800000000005</c:v>
                </c:pt>
                <c:pt idx="1">
                  <c:v>41.317309090909092</c:v>
                </c:pt>
                <c:pt idx="2">
                  <c:v>24.656666666666666</c:v>
                </c:pt>
                <c:pt idx="3">
                  <c:v>1.6666666666666665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6C6-4E67-916D-9F67A89EA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540239"/>
        <c:axId val="80546479"/>
      </c:barChart>
      <c:catAx>
        <c:axId val="8054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546479"/>
        <c:crosses val="autoZero"/>
        <c:auto val="1"/>
        <c:lblAlgn val="ctr"/>
        <c:lblOffset val="100"/>
        <c:noMultiLvlLbl val="0"/>
      </c:catAx>
      <c:valAx>
        <c:axId val="8054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54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'Změna produkce'!$G$25</c:f>
              <c:strCache>
                <c:ptCount val="1"/>
                <c:pt idx="0">
                  <c:v>Míra separace obce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A3-4182-AC1C-F92DAC8F54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A3-4182-AC1C-F92DAC8F54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A3-4182-AC1C-F92DAC8F547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A3-4182-AC1C-F92DAC8F5474}"/>
              </c:ext>
            </c:extLst>
          </c:dPt>
          <c:cat>
            <c:strRef>
              <c:f>'Změna produkce'!$H$24:$L$24</c:f>
              <c:strCache>
                <c:ptCount val="5"/>
                <c:pt idx="0">
                  <c:v>Současný stav (2024)</c:v>
                </c:pt>
                <c:pt idx="1">
                  <c:v>Navrhované změny</c:v>
                </c:pt>
                <c:pt idx="2">
                  <c:v>Požadovaná míra separace 2025</c:v>
                </c:pt>
                <c:pt idx="3">
                  <c:v>Požadovaná míra separace 2030</c:v>
                </c:pt>
                <c:pt idx="4">
                  <c:v>Požadovaná míra separace 2035</c:v>
                </c:pt>
              </c:strCache>
            </c:strRef>
          </c:cat>
          <c:val>
            <c:numRef>
              <c:f>'Změna produkce'!$H$25:$L$25</c:f>
              <c:numCache>
                <c:formatCode>0.00%</c:formatCode>
                <c:ptCount val="5"/>
                <c:pt idx="0">
                  <c:v>0.44133223490643758</c:v>
                </c:pt>
                <c:pt idx="1">
                  <c:v>0.62831087229729099</c:v>
                </c:pt>
                <c:pt idx="2">
                  <c:v>0.6</c:v>
                </c:pt>
                <c:pt idx="3">
                  <c:v>0.65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A3-4182-AC1C-F92DAC8F5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60848"/>
        <c:axId val="55157936"/>
      </c:barChart>
      <c:catAx>
        <c:axId val="5516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5157936"/>
        <c:crosses val="autoZero"/>
        <c:auto val="1"/>
        <c:lblAlgn val="ctr"/>
        <c:lblOffset val="100"/>
        <c:noMultiLvlLbl val="0"/>
      </c:catAx>
      <c:valAx>
        <c:axId val="55157936"/>
        <c:scaling>
          <c:orientation val="minMax"/>
          <c:max val="0.750000000000000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cs-CZ">
                    <a:latin typeface="+mn-lt"/>
                  </a:rPr>
                  <a:t>Míra separace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516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'Změna produkce'!$H$2</c:f>
              <c:strCache>
                <c:ptCount val="1"/>
                <c:pt idx="0">
                  <c:v>Produkce 2024 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BC-4526-BF07-1866FCD967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BC-4526-BF07-1866FCD9677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BC-4526-BF07-1866FCD967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BC-4526-BF07-1866FCD96771}"/>
              </c:ext>
            </c:extLst>
          </c:dPt>
          <c:cat>
            <c:strRef>
              <c:f>'Změna produkce'!$G$3:$G$6</c:f>
              <c:strCache>
                <c:ptCount val="4"/>
                <c:pt idx="0">
                  <c:v>Biologicky rozložitelné odpady</c:v>
                </c:pt>
                <c:pt idx="1">
                  <c:v>SEPAR odpady</c:v>
                </c:pt>
                <c:pt idx="2">
                  <c:v>Směsný komunální odpad</c:v>
                </c:pt>
                <c:pt idx="3">
                  <c:v>Objemný odpad</c:v>
                </c:pt>
              </c:strCache>
            </c:strRef>
          </c:cat>
          <c:val>
            <c:numRef>
              <c:f>'Změna produkce'!$H$3:$H$6</c:f>
              <c:numCache>
                <c:formatCode>0.00</c:formatCode>
                <c:ptCount val="4"/>
                <c:pt idx="0">
                  <c:v>127.09</c:v>
                </c:pt>
                <c:pt idx="1">
                  <c:v>81.39</c:v>
                </c:pt>
                <c:pt idx="2">
                  <c:v>266</c:v>
                </c:pt>
                <c:pt idx="3">
                  <c:v>17.260000000000002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BC-4526-BF07-1866FCD96771}"/>
            </c:ext>
          </c:extLst>
        </c:ser>
        <c:ser>
          <c:idx val="1"/>
          <c:order val="1"/>
          <c:tx>
            <c:strRef>
              <c:f>'Změna produkce'!$I$2</c:f>
              <c:strCache>
                <c:ptCount val="1"/>
                <c:pt idx="0">
                  <c:v>Změna produkce (t)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9BC-4526-BF07-1866FCD967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9BC-4526-BF07-1866FCD9677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9BC-4526-BF07-1866FCD967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9BC-4526-BF07-1866FCD96771}"/>
              </c:ext>
            </c:extLst>
          </c:dPt>
          <c:cat>
            <c:strRef>
              <c:f>'Změna produkce'!$G$3:$G$6</c:f>
              <c:strCache>
                <c:ptCount val="4"/>
                <c:pt idx="0">
                  <c:v>Biologicky rozložitelné odpady</c:v>
                </c:pt>
                <c:pt idx="1">
                  <c:v>SEPAR odpady</c:v>
                </c:pt>
                <c:pt idx="2">
                  <c:v>Směsný komunální odpad</c:v>
                </c:pt>
                <c:pt idx="3">
                  <c:v>Objemný odpad</c:v>
                </c:pt>
              </c:strCache>
            </c:strRef>
          </c:cat>
          <c:val>
            <c:numRef>
              <c:f>'Změna produkce'!$I$3:$I$6</c:f>
              <c:numCache>
                <c:formatCode>0.00</c:formatCode>
                <c:ptCount val="4"/>
                <c:pt idx="0">
                  <c:v>163.09</c:v>
                </c:pt>
                <c:pt idx="1">
                  <c:v>127.83344242424243</c:v>
                </c:pt>
                <c:pt idx="2">
                  <c:v>166.50595757575758</c:v>
                </c:pt>
                <c:pt idx="3">
                  <c:v>13.808000000000002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9BC-4526-BF07-1866FCD96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1287391"/>
        <c:axId val="971281631"/>
      </c:barChart>
      <c:catAx>
        <c:axId val="97128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1281631"/>
        <c:crosses val="autoZero"/>
        <c:auto val="1"/>
        <c:lblAlgn val="ctr"/>
        <c:lblOffset val="100"/>
        <c:noMultiLvlLbl val="0"/>
      </c:catAx>
      <c:valAx>
        <c:axId val="97128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1287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D5-45C5-A967-1AC08DCC71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D5-45C5-A967-1AC08DCC719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D5-45C5-A967-1AC08DCC71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D5-45C5-A967-1AC08DCC719E}"/>
              </c:ext>
            </c:extLst>
          </c:dPt>
          <c:cat>
            <c:strRef>
              <c:f>Ekonomika!$E$18:$E$21</c:f>
              <c:strCache>
                <c:ptCount val="4"/>
                <c:pt idx="0">
                  <c:v>SEPAR odpady</c:v>
                </c:pt>
                <c:pt idx="1">
                  <c:v>Bioodpad</c:v>
                </c:pt>
                <c:pt idx="2">
                  <c:v>Směsný komunální odpad</c:v>
                </c:pt>
                <c:pt idx="3">
                  <c:v>Objemný odpad</c:v>
                </c:pt>
              </c:strCache>
            </c:strRef>
          </c:cat>
          <c:val>
            <c:numRef>
              <c:f>Ekonomika!$F$18:$F$21</c:f>
              <c:numCache>
                <c:formatCode>#\ ##0\ "Kč"</c:formatCode>
                <c:ptCount val="4"/>
                <c:pt idx="0">
                  <c:v>823174</c:v>
                </c:pt>
                <c:pt idx="1">
                  <c:v>335196</c:v>
                </c:pt>
                <c:pt idx="2">
                  <c:v>1434167</c:v>
                </c:pt>
                <c:pt idx="3">
                  <c:v>197182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D5-45C5-A967-1AC08DCC719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D5-45C5-A967-1AC08DCC71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D5-45C5-A967-1AC08DCC719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DD5-45C5-A967-1AC08DCC71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DD5-45C5-A967-1AC08DCC719E}"/>
              </c:ext>
            </c:extLst>
          </c:dPt>
          <c:cat>
            <c:strRef>
              <c:f>Ekonomika!$E$18:$E$21</c:f>
              <c:strCache>
                <c:ptCount val="4"/>
                <c:pt idx="0">
                  <c:v>SEPAR odpady</c:v>
                </c:pt>
                <c:pt idx="1">
                  <c:v>Bioodpad</c:v>
                </c:pt>
                <c:pt idx="2">
                  <c:v>Směsný komunální odpad</c:v>
                </c:pt>
                <c:pt idx="3">
                  <c:v>Objemný odpad</c:v>
                </c:pt>
              </c:strCache>
            </c:strRef>
          </c:cat>
          <c:val>
            <c:numRef>
              <c:f>Ekonomika!$G$18:$G$21</c:f>
              <c:numCache>
                <c:formatCode>#\ ##0\ "Kč"</c:formatCode>
                <c:ptCount val="4"/>
                <c:pt idx="0">
                  <c:v>1034935.6000000001</c:v>
                </c:pt>
                <c:pt idx="1">
                  <c:v>428796</c:v>
                </c:pt>
                <c:pt idx="2">
                  <c:v>806404.45939393947</c:v>
                </c:pt>
                <c:pt idx="3">
                  <c:v>190623.2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DD5-45C5-A967-1AC08DCC7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0105488"/>
        <c:axId val="1440104048"/>
      </c:barChart>
      <c:catAx>
        <c:axId val="144010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440104048"/>
        <c:crosses val="autoZero"/>
        <c:auto val="1"/>
        <c:lblAlgn val="ctr"/>
        <c:lblOffset val="100"/>
        <c:noMultiLvlLbl val="0"/>
      </c:catAx>
      <c:valAx>
        <c:axId val="144010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Kč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44010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14-44E7-A3DE-96728304FB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14-44E7-A3DE-96728304FB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14-44E7-A3DE-96728304FBA8}"/>
              </c:ext>
            </c:extLst>
          </c:dPt>
          <c:cat>
            <c:strRef>
              <c:f>Ekonomika!$E$23:$E$25</c:f>
              <c:strCache>
                <c:ptCount val="3"/>
                <c:pt idx="0">
                  <c:v>Poplatky od občanů</c:v>
                </c:pt>
                <c:pt idx="1">
                  <c:v>Odměny EKO-KOM</c:v>
                </c:pt>
                <c:pt idx="2">
                  <c:v>Příjmy od podnikatelů</c:v>
                </c:pt>
              </c:strCache>
            </c:strRef>
          </c:cat>
          <c:val>
            <c:numRef>
              <c:f>Ekonomika!$F$23:$F$25</c:f>
              <c:numCache>
                <c:formatCode>#\ ##0\ "Kč"</c:formatCode>
                <c:ptCount val="3"/>
                <c:pt idx="0">
                  <c:v>722750</c:v>
                </c:pt>
                <c:pt idx="1">
                  <c:v>321507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14-44E7-A3DE-96728304FBA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814-44E7-A3DE-96728304FB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814-44E7-A3DE-96728304FBA8}"/>
              </c:ext>
            </c:extLst>
          </c:dPt>
          <c:cat>
            <c:strRef>
              <c:f>Ekonomika!$E$23:$E$25</c:f>
              <c:strCache>
                <c:ptCount val="3"/>
                <c:pt idx="0">
                  <c:v>Poplatky od občanů</c:v>
                </c:pt>
                <c:pt idx="1">
                  <c:v>Odměny EKO-KOM</c:v>
                </c:pt>
                <c:pt idx="2">
                  <c:v>Příjmy od podnikatelů</c:v>
                </c:pt>
              </c:strCache>
            </c:strRef>
          </c:cat>
          <c:val>
            <c:numRef>
              <c:f>Ekonomika!$G$23:$G$25</c:f>
              <c:numCache>
                <c:formatCode>#\ ##0\ "Kč"</c:formatCode>
                <c:ptCount val="3"/>
                <c:pt idx="0">
                  <c:v>1042054</c:v>
                </c:pt>
                <c:pt idx="1">
                  <c:v>529567.0141090909</c:v>
                </c:pt>
                <c:pt idx="2">
                  <c:v>144200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814-44E7-A3DE-96728304F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0105488"/>
        <c:axId val="1440104048"/>
      </c:barChart>
      <c:catAx>
        <c:axId val="144010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440104048"/>
        <c:crosses val="autoZero"/>
        <c:auto val="1"/>
        <c:lblAlgn val="ctr"/>
        <c:lblOffset val="100"/>
        <c:noMultiLvlLbl val="0"/>
      </c:catAx>
      <c:valAx>
        <c:axId val="144010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Kč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44010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8F17-5AC5-4002-A16A-A1BD5265B40F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97026-1F45-4ADA-AF7A-8003F6FA2A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18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2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75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05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17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03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2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27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46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87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77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28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15A5-A427-4928-8F1C-3C3D550DD786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48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AC5C452-A9EB-B653-8E27-7F1B49C24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98" y="1326370"/>
            <a:ext cx="4260801" cy="1805450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A89EC306-B689-AC89-8B18-7CFF52957282}"/>
              </a:ext>
            </a:extLst>
          </p:cNvPr>
          <p:cNvGrpSpPr>
            <a:grpSpLocks/>
          </p:cNvGrpSpPr>
          <p:nvPr/>
        </p:nvGrpSpPr>
        <p:grpSpPr>
          <a:xfrm>
            <a:off x="1" y="5481117"/>
            <a:ext cx="9143999" cy="1493175"/>
            <a:chOff x="1621190" y="84214"/>
            <a:chExt cx="5988234" cy="943857"/>
          </a:xfrm>
        </p:grpSpPr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8DACEFB5-119E-F81E-FF9B-A1B8AD6BF857}"/>
                </a:ext>
              </a:extLst>
            </p:cNvPr>
            <p:cNvSpPr/>
            <p:nvPr/>
          </p:nvSpPr>
          <p:spPr>
            <a:xfrm>
              <a:off x="1621190" y="479313"/>
              <a:ext cx="5988234" cy="475249"/>
            </a:xfrm>
            <a:custGeom>
              <a:avLst/>
              <a:gdLst/>
              <a:ahLst/>
              <a:cxnLst/>
              <a:rect l="l" t="t" r="r" b="b"/>
              <a:pathLst>
                <a:path w="7560309" h="577215">
                  <a:moveTo>
                    <a:pt x="0" y="0"/>
                  </a:moveTo>
                  <a:lnTo>
                    <a:pt x="7559718" y="0"/>
                  </a:lnTo>
                  <a:lnTo>
                    <a:pt x="7559718" y="576731"/>
                  </a:lnTo>
                  <a:lnTo>
                    <a:pt x="0" y="576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51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pic>
          <p:nvPicPr>
            <p:cNvPr id="11" name="Image 4">
              <a:extLst>
                <a:ext uri="{FF2B5EF4-FFF2-40B4-BE49-F238E27FC236}">
                  <a16:creationId xmlns:a16="http://schemas.microsoft.com/office/drawing/2014/main" id="{3EED70B6-2878-7127-6C74-DA5C2DAAA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0637" y="84214"/>
              <a:ext cx="4658786" cy="943857"/>
            </a:xfrm>
            <a:prstGeom prst="rect">
              <a:avLst/>
            </a:prstGeom>
          </p:spPr>
        </p:pic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3F98515-C4F4-498A-956F-A519C0ECF10E}"/>
              </a:ext>
            </a:extLst>
          </p:cNvPr>
          <p:cNvSpPr txBox="1"/>
          <p:nvPr/>
        </p:nvSpPr>
        <p:spPr>
          <a:xfrm>
            <a:off x="575880" y="6182557"/>
            <a:ext cx="23556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</a:rPr>
              <a:t>ARCH </a:t>
            </a:r>
            <a:r>
              <a:rPr lang="cs-CZ" sz="1200" b="1" dirty="0" err="1">
                <a:solidFill>
                  <a:schemeClr val="bg1"/>
                </a:solidFill>
              </a:rPr>
              <a:t>consulting</a:t>
            </a:r>
            <a:r>
              <a:rPr lang="cs-CZ" sz="1200" b="1" dirty="0">
                <a:solidFill>
                  <a:schemeClr val="bg1"/>
                </a:solidFill>
              </a:rPr>
              <a:t> s.r.o.</a:t>
            </a:r>
          </a:p>
          <a:p>
            <a:pPr marL="12700"/>
            <a:r>
              <a:rPr lang="cs-CZ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Sluštická</a:t>
            </a:r>
            <a:r>
              <a:rPr lang="cs-CZ" sz="1100" spc="-6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cs-CZ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873/6</a:t>
            </a:r>
            <a:endParaRPr lang="cs-CZ" sz="1100" dirty="0">
              <a:solidFill>
                <a:srgbClr val="434343"/>
              </a:solidFill>
              <a:effectLst/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/>
            <a:r>
              <a:rPr lang="cs-CZ" sz="1100" spc="-3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100</a:t>
            </a:r>
            <a:r>
              <a:rPr lang="cs-CZ" sz="1100" spc="-1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cs-CZ" sz="1100" spc="-3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00</a:t>
            </a:r>
            <a:r>
              <a:rPr lang="cs-CZ" sz="1100" spc="-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cs-CZ" sz="1100" spc="-3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Praha</a:t>
            </a:r>
            <a:r>
              <a:rPr lang="cs-CZ" sz="1100" spc="-1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cs-CZ" sz="1100" spc="-3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10</a:t>
            </a:r>
            <a:endParaRPr lang="cs-CZ" sz="1100" dirty="0">
              <a:solidFill>
                <a:srgbClr val="434343"/>
              </a:solidFill>
              <a:effectLst/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Nadpis 16">
            <a:extLst>
              <a:ext uri="{FF2B5EF4-FFF2-40B4-BE49-F238E27FC236}">
                <a16:creationId xmlns:a16="http://schemas.microsoft.com/office/drawing/2014/main" id="{2A2E1C64-0478-E103-1106-DC13BFFF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363805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/>
              <a:t>Studie optimalizace odpadového hospodářství obce Středokluky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3B5ADD9-CA64-425B-EDDE-E96EF020C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17" y="5453942"/>
            <a:ext cx="2146935" cy="475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89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974A5-CBEF-E4AA-51BE-A12B68002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5EF6CD-967E-E2E2-2AF7-603AC5EF940A}"/>
              </a:ext>
            </a:extLst>
          </p:cNvPr>
          <p:cNvGrpSpPr/>
          <p:nvPr/>
        </p:nvGrpSpPr>
        <p:grpSpPr>
          <a:xfrm>
            <a:off x="8488938" y="2433667"/>
            <a:ext cx="45719" cy="4424334"/>
            <a:chOff x="0" y="0"/>
            <a:chExt cx="12543" cy="196262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582EA3D-A929-27FB-C6C9-FBA76725D2F8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14D5B9-BB26-7C80-0936-FE9347A46C47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C3FD44-1FBD-46A0-B9E8-23DDF80AB040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7102804" y="4418160"/>
            <a:ext cx="1903057" cy="914931"/>
            <a:chOff x="0" y="0"/>
            <a:chExt cx="660400" cy="3175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EB050CD-E388-4908-5968-D618C79F589A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708E53-2C3C-DAE5-4703-4E567A7CFB20}"/>
                </a:ext>
              </a:extLst>
            </p:cNvPr>
            <p:cNvSpPr txBox="1"/>
            <p:nvPr/>
          </p:nvSpPr>
          <p:spPr>
            <a:xfrm>
              <a:off x="0" y="98425"/>
              <a:ext cx="660400" cy="219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40EF52E1-B112-0DDA-CDA1-196447C825F3}"/>
              </a:ext>
            </a:extLst>
          </p:cNvPr>
          <p:cNvGrpSpPr>
            <a:grpSpLocks noChangeAspect="1"/>
          </p:cNvGrpSpPr>
          <p:nvPr/>
        </p:nvGrpSpPr>
        <p:grpSpPr>
          <a:xfrm>
            <a:off x="299376" y="2098305"/>
            <a:ext cx="2275492" cy="2346314"/>
            <a:chOff x="76200" y="47625"/>
            <a:chExt cx="925695" cy="95450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E306D4F9-30EF-15B3-778B-99FC4113DA6D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2D15925D-C0EA-3E09-B310-E94DE9B04A4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2" name="TextBox 12">
            <a:extLst>
              <a:ext uri="{FF2B5EF4-FFF2-40B4-BE49-F238E27FC236}">
                <a16:creationId xmlns:a16="http://schemas.microsoft.com/office/drawing/2014/main" id="{C33E277D-7FE8-960D-6C20-9539B0B08BA3}"/>
              </a:ext>
            </a:extLst>
          </p:cNvPr>
          <p:cNvSpPr txBox="1"/>
          <p:nvPr/>
        </p:nvSpPr>
        <p:spPr>
          <a:xfrm>
            <a:off x="32828" y="2683624"/>
            <a:ext cx="3086100" cy="152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</a:t>
            </a:r>
            <a:r>
              <a:rPr lang="cs-CZ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  <a:endParaRPr lang="en-US" sz="89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B50A80D4-C2BA-F0D8-0C8D-86F11446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5" y="2831281"/>
            <a:ext cx="5185960" cy="1228695"/>
          </a:xfrm>
        </p:spPr>
        <p:txBody>
          <a:bodyPr anchor="ctr">
            <a:noAutofit/>
          </a:bodyPr>
          <a:lstStyle/>
          <a:p>
            <a:pPr algn="ctr"/>
            <a:r>
              <a:rPr lang="cs-CZ" sz="5400" b="1" dirty="0"/>
              <a:t>Ekonomika odpadového hospodářství</a:t>
            </a: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3B9B2148-212C-944A-7E41-19D824ED8159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3A695B13-4013-A431-FCEA-916051465F17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34FCD279-7929-9215-58AB-C197077CC8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42" name="Obrázek 41">
            <a:extLst>
              <a:ext uri="{FF2B5EF4-FFF2-40B4-BE49-F238E27FC236}">
                <a16:creationId xmlns:a16="http://schemas.microsoft.com/office/drawing/2014/main" id="{F0217F8C-B49A-E546-7465-7076CB920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4799" b="34950"/>
          <a:stretch/>
        </p:blipFill>
        <p:spPr>
          <a:xfrm>
            <a:off x="0" y="6155703"/>
            <a:ext cx="9144000" cy="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8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D9DE4-E262-96B2-E2BE-2A79512C0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DBFBAB99-EA83-DB2A-D439-06A22C1E2F1B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E3BDB498-A0F7-FE44-239F-C8262B3699A8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2062198D-1F9A-F108-EC03-8043A7C8326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E90791F0-8667-B341-985A-532AD3A8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Ekonomika OH - Výdaje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9F591F6B-BFF8-A2F1-EAD3-E2CA8098E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r>
              <a:rPr lang="pl-PL" sz="2400" dirty="0"/>
              <a:t>Celkové výdaje za rok 2024 ve výši 2 836 062 Kč.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5555DE66-A5C5-2972-E011-82A363132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3135381-52D7-AA88-B3BF-A2CF56D8860D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0EFC7C9-3EB1-8B4D-B92D-60A562ABEA12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97DBFFD-9F88-BF75-2BAB-95FA4C800EB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F7383CAC-B648-B290-C7B0-EC0338ABB780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88A7F77-777C-3802-DC6E-C44861BECCE1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1E2CBAD8-57E7-1446-E15B-C62311B6556D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9D9640-DD21-08B7-4329-C5B311080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78" y="2131293"/>
            <a:ext cx="6865842" cy="342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46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9BAA0-48DC-2AC4-86C1-DE8BBE852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F89AD05D-DEA2-E4F2-6278-7084F79B9D84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35D75273-74FC-0B59-E5B2-A38B71EB26F5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D4630731-CD09-B77C-ADF7-44102563E75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95CAA3C5-85BE-01C6-066E-BD8EB851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Ekonomika OH - Příjmy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EA073ADE-E1C2-0926-6515-7B1CF0BC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r>
              <a:rPr lang="pl-PL" sz="2400" dirty="0"/>
              <a:t>Celkové příjmy za rok 2024 ve výši 1 046 756 Kč.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5FE9A514-F1FE-D579-C95B-FCBA43B10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FC45A878-0726-C89B-3EF1-F0121DDFD1C3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A5A2D71-AF53-D7E0-0181-CA7A93F60BB1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25D73DB-DE86-30BE-5B3D-61398E466A4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8495C1DC-FB2F-E589-EC21-47DFD3A959E1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5180328E-3A05-3E2B-89DE-DF0612CA878B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F003DF78-B7FA-33D4-F3AE-3F240412DBE0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81C4825D-259F-0AA9-58F2-2FFA55FB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29" y="2500248"/>
            <a:ext cx="7239568" cy="323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88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1C594-C750-66DF-0527-20B519CD1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53F54FB8-BBD2-835D-C85F-BA0FB238A713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FF44E923-BB2C-0930-C201-15724A9781C3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CA45352E-8E20-200F-0275-F184486F9FA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A8030B70-6E87-F90B-E655-4AB66677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Ekonomika OH – Míra doplatku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6F18DCF1-C69A-FE75-3ED2-2732E380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r>
              <a:rPr lang="pl-PL" sz="2400" dirty="0"/>
              <a:t>Míra doplatku na odpadové hospodářství v roce 2024:</a:t>
            </a:r>
          </a:p>
          <a:p>
            <a:pPr marL="0" indent="0">
              <a:buNone/>
            </a:pPr>
            <a:r>
              <a:rPr lang="pl-PL" sz="2400" dirty="0"/>
              <a:t>    </a:t>
            </a:r>
            <a:r>
              <a:rPr lang="pl-PL" sz="2000" dirty="0"/>
              <a:t>63,09 % (1 789 306 Kč)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7F7FBC0C-F9B7-4A0B-8E3D-23A327B15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A05A3E69-1FFC-D3E3-2B14-82B53790FBF5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89AD862-2F70-6B5E-64B1-40B00EA591EA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0663B02-7921-310A-F451-8D2A47F8848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9B39A394-32BF-5934-3833-D9C7296EB2BC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9312E29-28A5-61F6-E178-613B4607A406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5070C72C-CE88-1FF7-967B-849E27D5EBB8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3D1F8505-1652-51F7-6DD3-A81896B6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57" y="2749508"/>
            <a:ext cx="7313111" cy="31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44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449AE-7E9F-FFDC-A3DA-D4E62778E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1A6F3803-EF50-665C-C8D4-53F295D032A3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2AC74E7D-B67C-4859-F64D-2C98B8753ABC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013A8885-E404-0368-5A08-58882E8E8A7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3DC3CAE7-7BB1-8338-3119-E8BF16CC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Ekonomika OH – „</a:t>
            </a:r>
            <a:r>
              <a:rPr lang="cs-CZ" sz="3600" b="1" dirty="0" err="1"/>
              <a:t>Skládkovací</a:t>
            </a:r>
            <a:r>
              <a:rPr lang="cs-CZ" sz="3600" b="1" dirty="0"/>
              <a:t>“ poplatek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CC77DD5D-4B45-760E-5EB0-1C212916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r>
              <a:rPr lang="cs-CZ" sz="2400" dirty="0"/>
              <a:t>Predikce navýšení výdajů na ukládání odpadů na skládku při zachování produkce odpadu z roku 2024: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FF648BC6-BBFA-A33E-699C-77FE8AD38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0E16C771-7775-54DF-AC5E-D641098CFF6A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85C71FD-D375-EE3F-A25E-6452E6E988D7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AE2776E-CD3A-76AF-C729-42C0B349968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C6CA4415-8D96-9BCE-F6AF-E72CA01626C0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0EA74CF-ECAF-3BEC-2455-80AFE2FD78A3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4CC73DB3-A2B9-7BD3-4A96-F357F23E4585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E00081D5-541B-1A28-5B67-5D14EC5DA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07" y="2649803"/>
            <a:ext cx="7439585" cy="306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099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E081-C20E-9DEE-6068-336276A56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4275F28-AFA3-63AB-49B3-BEBCD36712E9}"/>
              </a:ext>
            </a:extLst>
          </p:cNvPr>
          <p:cNvGrpSpPr/>
          <p:nvPr/>
        </p:nvGrpSpPr>
        <p:grpSpPr>
          <a:xfrm>
            <a:off x="8488938" y="2433667"/>
            <a:ext cx="45719" cy="4424334"/>
            <a:chOff x="0" y="0"/>
            <a:chExt cx="12543" cy="196262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2E4CD46-5A7D-FED0-1F1C-BFBE475F44FA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C13A55-59BB-05B7-FBF5-E5C09473ECAD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43F8A8-6746-9346-E635-A1EAAE26C9CE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7102804" y="4418160"/>
            <a:ext cx="1903057" cy="914931"/>
            <a:chOff x="0" y="0"/>
            <a:chExt cx="660400" cy="3175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A73BC63-E9EC-6241-E7E0-6C6E040B2857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980208-57D4-84D4-924B-841C41880C35}"/>
                </a:ext>
              </a:extLst>
            </p:cNvPr>
            <p:cNvSpPr txBox="1"/>
            <p:nvPr/>
          </p:nvSpPr>
          <p:spPr>
            <a:xfrm>
              <a:off x="0" y="98425"/>
              <a:ext cx="660400" cy="219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E9242B28-5CE8-68A0-D5F3-8CB0A2BFD904}"/>
              </a:ext>
            </a:extLst>
          </p:cNvPr>
          <p:cNvGrpSpPr>
            <a:grpSpLocks noChangeAspect="1"/>
          </p:cNvGrpSpPr>
          <p:nvPr/>
        </p:nvGrpSpPr>
        <p:grpSpPr>
          <a:xfrm>
            <a:off x="299376" y="2098305"/>
            <a:ext cx="2275492" cy="2346314"/>
            <a:chOff x="76200" y="47625"/>
            <a:chExt cx="925695" cy="95450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D00091B3-2FB9-4D07-19DE-D3B8BAC00C77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7AA8A60B-05E7-13A2-7241-ABAD79E3244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2" name="TextBox 12">
            <a:extLst>
              <a:ext uri="{FF2B5EF4-FFF2-40B4-BE49-F238E27FC236}">
                <a16:creationId xmlns:a16="http://schemas.microsoft.com/office/drawing/2014/main" id="{CA94D9C3-EC57-B5D3-0AEE-281D907C704F}"/>
              </a:ext>
            </a:extLst>
          </p:cNvPr>
          <p:cNvSpPr txBox="1"/>
          <p:nvPr/>
        </p:nvSpPr>
        <p:spPr>
          <a:xfrm>
            <a:off x="32828" y="2683624"/>
            <a:ext cx="3086100" cy="152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</a:t>
            </a:r>
            <a:r>
              <a:rPr lang="cs-CZ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  <a:endParaRPr lang="en-US" sz="89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417DE23C-3FCD-BBA4-715E-2BEF23E0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5" y="2831281"/>
            <a:ext cx="5185960" cy="1228695"/>
          </a:xfrm>
        </p:spPr>
        <p:txBody>
          <a:bodyPr anchor="ctr">
            <a:noAutofit/>
          </a:bodyPr>
          <a:lstStyle/>
          <a:p>
            <a:pPr algn="ctr"/>
            <a:r>
              <a:rPr lang="cs-CZ" sz="5400" b="1" dirty="0"/>
              <a:t>Ostatní</a:t>
            </a: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D59B4198-ABCF-281B-590E-F7C2C2D04354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E6C9529E-53EC-6378-001C-205FDAC2A149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633CA370-B243-E526-5EFA-70C7B0E7839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42" name="Obrázek 41">
            <a:extLst>
              <a:ext uri="{FF2B5EF4-FFF2-40B4-BE49-F238E27FC236}">
                <a16:creationId xmlns:a16="http://schemas.microsoft.com/office/drawing/2014/main" id="{D8D02C71-AEA2-C99C-0EFD-7E499E25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4799" b="34950"/>
          <a:stretch/>
        </p:blipFill>
        <p:spPr>
          <a:xfrm>
            <a:off x="0" y="6155703"/>
            <a:ext cx="9144000" cy="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32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1396F-05CB-2AA6-F32A-21D42B815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6C7DCA64-2CFB-6637-1B0E-32316672FA7E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116D8DF0-404B-B1E5-E3DA-F1D89B8FA1DE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00C8B91A-FBDC-44D3-B8FA-95EA48C9471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4255C853-3FE0-8FD2-3CA4-F77F7BD6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Ostatní – Právní analýza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95838D3A-15E1-FB95-EBA8-D6530AA3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OZV o stanovení obecního systému odpadového hospodářství je v souladu s platnou odpadovou legislativou.</a:t>
            </a:r>
          </a:p>
          <a:p>
            <a:pPr lvl="0" algn="just"/>
            <a:r>
              <a:rPr lang="cs-CZ" sz="2400" dirty="0"/>
              <a:t>OZV o stanovení poplatku je v souladu s platnou odpadovou legislativou.</a:t>
            </a:r>
          </a:p>
          <a:p>
            <a:pPr lvl="0" algn="just"/>
            <a:r>
              <a:rPr lang="cs-CZ" sz="2400" dirty="0"/>
              <a:t>U poplatků za odpady obec zvolila systém poplatku za obecní systém odpadového hospodářství. </a:t>
            </a:r>
          </a:p>
          <a:p>
            <a:pPr lvl="0" algn="just"/>
            <a:r>
              <a:rPr lang="cs-CZ" sz="2400" dirty="0"/>
              <a:t>Třeba předem počítat s poměrně složitým ukončováním některých smluv.</a:t>
            </a:r>
          </a:p>
          <a:p>
            <a:pPr lvl="0" algn="just"/>
            <a:r>
              <a:rPr lang="cs-CZ" sz="2400" dirty="0"/>
              <a:t>Smlouva se svozovou společností je relativně nová.</a:t>
            </a:r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DA4FF2F7-B4B6-2F82-5695-678BDE33A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2003F1B-A04A-C54E-3F61-C1465E98B686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01654F-BDAE-A4C4-5DE0-2CD75A954051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857B5FC-8B98-22C0-E5D4-611DF91A9F3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C3AA5C58-556D-94BD-F0B5-3C2BFA69779A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6E220BCD-DC72-2941-F832-617ACCBE63AC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64364E72-F0AB-F5E8-3489-9E58374D6143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7475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F83AC-A67D-CE75-A210-7836C5DD0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ADA592D4-DC10-5A9A-DC22-C6E880A3742F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A10A0607-44DD-C733-0703-818B5FA20D78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60316575-B6F5-DC98-23D7-5C33C62EB1A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4A78F5CD-5745-B7B1-206D-6558EDE9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Ostatní – Podnikatelé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32E85683-F22D-7C19-F748-A6789C2D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r>
              <a:rPr lang="cs-CZ" sz="2400" dirty="0"/>
              <a:t>Potenciál pro zapojení 207 podnikatelských subjektů.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20EBF130-B57E-3D1A-44D1-7A3052A1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C518D0CF-40B6-6082-927D-07C0DBEC7B80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FE9E873-2DF7-1851-FA8E-8097BAC0BBB0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0DEB60F-F106-D107-FDA7-7423DFE096A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EF48C885-1546-804D-F6EC-6F624CAC8BD9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1F0A351-C9E4-D556-BA97-AEA9580B0800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421F8433-22C4-C417-2E3B-7AA9D5552866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F054CC79-6ABA-E204-5AED-B40DB5480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69961"/>
              </p:ext>
            </p:extLst>
          </p:nvPr>
        </p:nvGraphicFramePr>
        <p:xfrm>
          <a:off x="1322437" y="2319436"/>
          <a:ext cx="6499124" cy="3562828"/>
        </p:xfrm>
        <a:graphic>
          <a:graphicData uri="http://schemas.openxmlformats.org/drawingml/2006/table">
            <a:tbl>
              <a:tblPr firstRow="1" firstCol="1" bandRow="1"/>
              <a:tblGrid>
                <a:gridCol w="3881628">
                  <a:extLst>
                    <a:ext uri="{9D8B030D-6E8A-4147-A177-3AD203B41FA5}">
                      <a16:colId xmlns:a16="http://schemas.microsoft.com/office/drawing/2014/main" val="1099535438"/>
                    </a:ext>
                  </a:extLst>
                </a:gridCol>
                <a:gridCol w="1308748">
                  <a:extLst>
                    <a:ext uri="{9D8B030D-6E8A-4147-A177-3AD203B41FA5}">
                      <a16:colId xmlns:a16="http://schemas.microsoft.com/office/drawing/2014/main" val="2417570798"/>
                    </a:ext>
                  </a:extLst>
                </a:gridCol>
                <a:gridCol w="1308748">
                  <a:extLst>
                    <a:ext uri="{9D8B030D-6E8A-4147-A177-3AD203B41FA5}">
                      <a16:colId xmlns:a16="http://schemas.microsoft.com/office/drawing/2014/main" val="1740313174"/>
                    </a:ext>
                  </a:extLst>
                </a:gridCol>
              </a:tblGrid>
              <a:tr h="53296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Podnikatelské subjekty v obci 2024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071374"/>
                  </a:ext>
                </a:extLst>
              </a:tr>
              <a:tr h="631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Registrované podniky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Podniky se zjištěnou aktivitou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87880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Fyzické osoby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243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930224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Fyzické osoby podnikající dle živnostenského zákona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220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818899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Fyzické osoby podnikající dle jiného než živnost. zákona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155290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Zemědělští podnikatelé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052788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Právnické osoby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399468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Obchodní společnosti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193917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akciové společnosti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48461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Družstva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555096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337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207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6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417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CC37A-DA48-4811-A75E-14592CFD9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C5D6B28-0C82-EB7E-3C28-2A3D967BCEA3}"/>
              </a:ext>
            </a:extLst>
          </p:cNvPr>
          <p:cNvGrpSpPr/>
          <p:nvPr/>
        </p:nvGrpSpPr>
        <p:grpSpPr>
          <a:xfrm>
            <a:off x="8488938" y="2433667"/>
            <a:ext cx="45719" cy="4424334"/>
            <a:chOff x="0" y="0"/>
            <a:chExt cx="12543" cy="196262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380D001-A79B-43F6-A9AA-06C76D0E8B65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70AB50-BADD-83DF-B7CC-8496B61453C9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B6D71C-A107-8801-E487-F15D7DC4D6CB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7102804" y="4418160"/>
            <a:ext cx="1903057" cy="914931"/>
            <a:chOff x="0" y="0"/>
            <a:chExt cx="660400" cy="3175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B78DEE4-8439-CF30-E41D-9F47990A80D6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76FAAE-125E-8A16-3560-1CCDA693C663}"/>
                </a:ext>
              </a:extLst>
            </p:cNvPr>
            <p:cNvSpPr txBox="1"/>
            <p:nvPr/>
          </p:nvSpPr>
          <p:spPr>
            <a:xfrm>
              <a:off x="0" y="98425"/>
              <a:ext cx="660400" cy="219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B560DBBA-F578-600C-A6C5-B406853F919A}"/>
              </a:ext>
            </a:extLst>
          </p:cNvPr>
          <p:cNvGrpSpPr>
            <a:grpSpLocks noChangeAspect="1"/>
          </p:cNvGrpSpPr>
          <p:nvPr/>
        </p:nvGrpSpPr>
        <p:grpSpPr>
          <a:xfrm>
            <a:off x="299376" y="2098305"/>
            <a:ext cx="2275492" cy="2346314"/>
            <a:chOff x="76200" y="47625"/>
            <a:chExt cx="925695" cy="95450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48CD5B1D-6EC4-59F5-069A-224F72EAFF15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FDB614D5-03D1-D976-48F0-80F58DAB98A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2" name="TextBox 12">
            <a:extLst>
              <a:ext uri="{FF2B5EF4-FFF2-40B4-BE49-F238E27FC236}">
                <a16:creationId xmlns:a16="http://schemas.microsoft.com/office/drawing/2014/main" id="{C6CC48A1-3C15-0CD5-9512-B52B72EF059E}"/>
              </a:ext>
            </a:extLst>
          </p:cNvPr>
          <p:cNvSpPr txBox="1"/>
          <p:nvPr/>
        </p:nvSpPr>
        <p:spPr>
          <a:xfrm>
            <a:off x="32828" y="2683624"/>
            <a:ext cx="3086100" cy="152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</a:t>
            </a:r>
            <a:r>
              <a:rPr lang="cs-CZ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</a:t>
            </a:r>
            <a:endParaRPr lang="en-US" sz="89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89BD2CEB-C5B6-7E4C-5D93-24F842C7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5" y="2831281"/>
            <a:ext cx="5185960" cy="1228695"/>
          </a:xfrm>
        </p:spPr>
        <p:txBody>
          <a:bodyPr anchor="ctr">
            <a:noAutofit/>
          </a:bodyPr>
          <a:lstStyle/>
          <a:p>
            <a:pPr algn="ctr"/>
            <a:r>
              <a:rPr lang="cs-CZ" sz="5400" b="1" dirty="0"/>
              <a:t>Souhrn zjištění</a:t>
            </a: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B902FEB7-3F18-28B1-1C37-82776F809EE2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E86C0739-BA7E-B74E-E174-0A89CCEA3C84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1B4EFFBF-70B7-1233-8D19-37EDACB8E4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42" name="Obrázek 41">
            <a:extLst>
              <a:ext uri="{FF2B5EF4-FFF2-40B4-BE49-F238E27FC236}">
                <a16:creationId xmlns:a16="http://schemas.microsoft.com/office/drawing/2014/main" id="{242F26E7-24EC-143C-E6B8-C3BC5B54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4799" b="34950"/>
          <a:stretch/>
        </p:blipFill>
        <p:spPr>
          <a:xfrm>
            <a:off x="0" y="6155703"/>
            <a:ext cx="9144000" cy="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7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8C5B-8402-A7A3-2F51-34377A5E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C1DB4AFF-21ED-3E54-2139-97695B00E2B4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24BEE3D0-C855-A17A-F9B2-92119908EDED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79691494-FDAF-4A0B-32DC-7D7E7490BA6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470C0919-314F-939B-D87D-0A1B7503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Souhrn zjištění – Checkbox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2CF1E919-CAC2-469F-4167-E353A34A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1DAF0713-9C66-0701-2924-E5D32D5A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E0EDEA1-C7C9-EA8D-F4E6-971A09F35DB3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B5E8656-D294-6C5D-5459-33A02B635274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9AC2A1A-B295-586F-EF28-5D1B33E9714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6B9C81E7-66C0-233B-2A73-E5E1CA92B2B1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E14BADF-BDC8-379A-9D6E-8560D1841126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0085AD07-8709-2862-9C34-B68722C882DC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702E805-C9F2-3333-47E4-8CB720DBF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440810"/>
              </p:ext>
            </p:extLst>
          </p:nvPr>
        </p:nvGraphicFramePr>
        <p:xfrm>
          <a:off x="2432049" y="1599268"/>
          <a:ext cx="4279900" cy="4586648"/>
        </p:xfrm>
        <a:graphic>
          <a:graphicData uri="http://schemas.openxmlformats.org/drawingml/2006/table">
            <a:tbl>
              <a:tblPr firstRow="1" firstCol="1" bandRow="1"/>
              <a:tblGrid>
                <a:gridCol w="3705225">
                  <a:extLst>
                    <a:ext uri="{9D8B030D-6E8A-4147-A177-3AD203B41FA5}">
                      <a16:colId xmlns:a16="http://schemas.microsoft.com/office/drawing/2014/main" val="3517566768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1504638354"/>
                    </a:ext>
                  </a:extLst>
                </a:gridCol>
              </a:tblGrid>
              <a:tr h="4952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Checkbox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448750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Legislativní povinnosti a nedostatky obce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Ano/Ne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32737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Dosažení míry separace pro první milník (rok 2025)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676368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Produkce skládkovaného odpadu pod 170 kg/obyvatel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331803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OZV dle nového zákona o odpadech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035885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Staré smlouvy se svozovou společností řešené dodatky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944721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Potenciál pro zapojení podnikatelských subjektů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650151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Informování občanů o OH obce dle nového zákona o odpadech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74223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Motivační systém pro občany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818243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Kontrolní systémy - počet výsypů a vážení odpadu na vozidle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80002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Nadprůměrný doplatek nákladů na OH (více jak 25 %)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65026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Dostatečná sběrná síť na SEPAR odpady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721811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Celoroční sběr biologicky rozložitelného odpadu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524213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Minimálně 2x do roka sběr objemného odpadu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56731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Minimálně 2x do roka sběr nebezpečného odpadu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117330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Sběr jedlých tuků a olejů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915014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Sběr textilu v režimu odpadu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024585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Zajištění sběru pneumatik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828733"/>
                  </a:ext>
                </a:extLst>
              </a:tr>
              <a:tr h="227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Zajištění sběru elektrospotřebičů a světelných zdrojů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238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523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9FA607A-97A9-386A-53A9-969360103DEF}"/>
              </a:ext>
            </a:extLst>
          </p:cNvPr>
          <p:cNvGrpSpPr/>
          <p:nvPr/>
        </p:nvGrpSpPr>
        <p:grpSpPr>
          <a:xfrm>
            <a:off x="8488938" y="2433667"/>
            <a:ext cx="45719" cy="4424334"/>
            <a:chOff x="0" y="0"/>
            <a:chExt cx="12543" cy="196262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0B79C92-5C35-4D4B-6F47-F698B6344CFD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C44AFA-3F80-E422-1EE7-FA86C19C4D85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10914B-45CA-DBF8-AA71-D973719A9AB5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7102804" y="4418160"/>
            <a:ext cx="1903057" cy="914931"/>
            <a:chOff x="0" y="0"/>
            <a:chExt cx="660400" cy="3175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60B306A-08BD-9274-0C91-5E6770EFDFF0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ED6119-4E7B-71E2-4B50-A96AAD11974A}"/>
                </a:ext>
              </a:extLst>
            </p:cNvPr>
            <p:cNvSpPr txBox="1"/>
            <p:nvPr/>
          </p:nvSpPr>
          <p:spPr>
            <a:xfrm>
              <a:off x="0" y="98425"/>
              <a:ext cx="660400" cy="219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17FB627B-B75D-4986-5305-84F0A73D19AD}"/>
              </a:ext>
            </a:extLst>
          </p:cNvPr>
          <p:cNvGrpSpPr>
            <a:grpSpLocks noChangeAspect="1"/>
          </p:cNvGrpSpPr>
          <p:nvPr/>
        </p:nvGrpSpPr>
        <p:grpSpPr>
          <a:xfrm>
            <a:off x="299376" y="2098305"/>
            <a:ext cx="2275492" cy="2346314"/>
            <a:chOff x="76200" y="47625"/>
            <a:chExt cx="925695" cy="95450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DA53F3DF-C951-6D47-A702-9F1540E19D27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D5B9AB81-8E42-71E2-544E-5EAC3035888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2" name="TextBox 12">
            <a:extLst>
              <a:ext uri="{FF2B5EF4-FFF2-40B4-BE49-F238E27FC236}">
                <a16:creationId xmlns:a16="http://schemas.microsoft.com/office/drawing/2014/main" id="{624D3F59-90F9-78C1-E27D-8A6E25BBB606}"/>
              </a:ext>
            </a:extLst>
          </p:cNvPr>
          <p:cNvSpPr txBox="1"/>
          <p:nvPr/>
        </p:nvSpPr>
        <p:spPr>
          <a:xfrm>
            <a:off x="32828" y="2683624"/>
            <a:ext cx="3086100" cy="152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</a:t>
            </a:r>
            <a:r>
              <a:rPr lang="cs-CZ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endParaRPr lang="en-US" sz="89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6C8B5967-6204-006A-9BE8-694696F2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5" y="2831281"/>
            <a:ext cx="5185960" cy="1228695"/>
          </a:xfrm>
        </p:spPr>
        <p:txBody>
          <a:bodyPr anchor="ctr">
            <a:noAutofit/>
          </a:bodyPr>
          <a:lstStyle/>
          <a:p>
            <a:pPr algn="ctr"/>
            <a:r>
              <a:rPr lang="cs-CZ" sz="5400" b="1" dirty="0"/>
              <a:t>Legislativa odpadového hospodářství</a:t>
            </a: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FA0FCA85-6413-D9BA-49B2-FDFC4EC4F2FB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8EC748F8-2A11-2488-FD50-AA7FAAA75B36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2D7CA371-D1A3-4EF9-55F0-E446498B463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42" name="Obrázek 41">
            <a:extLst>
              <a:ext uri="{FF2B5EF4-FFF2-40B4-BE49-F238E27FC236}">
                <a16:creationId xmlns:a16="http://schemas.microsoft.com/office/drawing/2014/main" id="{3FF14D86-6E9B-E207-3586-BE6F69921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4799" b="34950"/>
          <a:stretch/>
        </p:blipFill>
        <p:spPr>
          <a:xfrm>
            <a:off x="0" y="6155703"/>
            <a:ext cx="9144000" cy="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94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CC132-5542-82B8-803B-9A0157C15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D7AB88D1-2659-8ABA-2416-9185F145900B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EDB06409-9186-1CFE-5BC5-CF00CE978BA2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C1F3D8D2-7B3A-CCF0-C631-CAB32CE87DB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C2C01155-2DC9-8C58-546F-ADC5DD9C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Souhrn zjištění – SWOT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2EE00C01-E59F-1EEA-92B8-F907449E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1F926034-B89E-5633-F090-2E60B1769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720AE32-49C8-8BDB-0431-2241FC7AF3FE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AAB1EAC-4CF0-08A7-104D-3321890218E7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122B657-1FC5-86BE-00A6-360AD9460B3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E96935EE-4B70-38B0-A49B-3F57A560D2FC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6931F709-2A5F-20F8-BC98-E5322287708B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B6D8BA81-C78C-A2CA-4C6E-357EEBFDE41D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BFE5D5E-1535-1E23-EFBA-25245AD2F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39145"/>
              </p:ext>
            </p:extLst>
          </p:nvPr>
        </p:nvGraphicFramePr>
        <p:xfrm>
          <a:off x="1568244" y="1629494"/>
          <a:ext cx="6007510" cy="4086006"/>
        </p:xfrm>
        <a:graphic>
          <a:graphicData uri="http://schemas.openxmlformats.org/drawingml/2006/table">
            <a:tbl>
              <a:tblPr firstRow="1" firstCol="1" bandRow="1"/>
              <a:tblGrid>
                <a:gridCol w="2910385">
                  <a:extLst>
                    <a:ext uri="{9D8B030D-6E8A-4147-A177-3AD203B41FA5}">
                      <a16:colId xmlns:a16="http://schemas.microsoft.com/office/drawing/2014/main" val="3194405715"/>
                    </a:ext>
                  </a:extLst>
                </a:gridCol>
                <a:gridCol w="187403">
                  <a:extLst>
                    <a:ext uri="{9D8B030D-6E8A-4147-A177-3AD203B41FA5}">
                      <a16:colId xmlns:a16="http://schemas.microsoft.com/office/drawing/2014/main" val="3777862371"/>
                    </a:ext>
                  </a:extLst>
                </a:gridCol>
                <a:gridCol w="2909722">
                  <a:extLst>
                    <a:ext uri="{9D8B030D-6E8A-4147-A177-3AD203B41FA5}">
                      <a16:colId xmlns:a16="http://schemas.microsoft.com/office/drawing/2014/main" val="1230866828"/>
                    </a:ext>
                  </a:extLst>
                </a:gridCol>
              </a:tblGrid>
              <a:tr h="3234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SWOT analýza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115021"/>
                  </a:ext>
                </a:extLst>
              </a:tr>
              <a:tr h="161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100158"/>
                  </a:ext>
                </a:extLst>
              </a:tr>
              <a:tr h="323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Silné stránky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Slabé stránky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802857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Nadprůměrná produkce SEPAR na obyvatele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Nadprůměrná produkce SKO na obyvatele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132528"/>
                  </a:ext>
                </a:extLst>
              </a:tr>
              <a:tr h="1891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Podprůměrná produkce VO na obyvatele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Podprůměrná produkce BRKO na obyvatele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16595"/>
                  </a:ext>
                </a:extLst>
              </a:tr>
              <a:tr h="161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Nízká celková míra separace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96687"/>
                  </a:ext>
                </a:extLst>
              </a:tr>
              <a:tr h="161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Skládkování SKO a VO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317655"/>
                  </a:ext>
                </a:extLst>
              </a:tr>
              <a:tr h="161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Vysoká míra doplatku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14271"/>
                  </a:ext>
                </a:extLst>
              </a:tr>
              <a:tr h="193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Nedostatečná práce s občany - informování,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853296"/>
                  </a:ext>
                </a:extLst>
              </a:tr>
              <a:tr h="161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vzdělávání, motivace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82387"/>
                  </a:ext>
                </a:extLst>
              </a:tr>
              <a:tr h="161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77879"/>
                  </a:ext>
                </a:extLst>
              </a:tr>
              <a:tr h="323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Příležitosti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Hrozby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07739"/>
                  </a:ext>
                </a:extLst>
              </a:tr>
              <a:tr h="161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Zapojení podnikatelských subjektů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Sankce za nesplnění míry separace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3612"/>
                  </a:ext>
                </a:extLst>
              </a:tr>
              <a:tr h="194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Zavedení kontrolních mechanismů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Nesplnění cílů odděleného soustřeďování 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7803"/>
                  </a:ext>
                </a:extLst>
              </a:tr>
              <a:tr h="196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Zavedení motivačních systémů a zlepšení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odpadů pro rok 2025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48376"/>
                  </a:ext>
                </a:extLst>
              </a:tr>
              <a:tr h="196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práce s občany (informování)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Nárůst poplatku za ukládání odpadu na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29921"/>
                  </a:ext>
                </a:extLst>
              </a:tr>
              <a:tr h="216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Změna koncového zařízení pro SKO a VO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skládku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30893"/>
                  </a:ext>
                </a:extLst>
              </a:tr>
              <a:tr h="161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Zavedení Door to Door systému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668153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Zisk nové smlouvy s dodavatelem služeb</a:t>
                      </a:r>
                      <a:endParaRPr lang="cs-CZ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66" marR="341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45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173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B664E-99B8-79D3-912B-D43BF69C5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E2B7EB7-AC97-398D-16DC-530140A182AA}"/>
              </a:ext>
            </a:extLst>
          </p:cNvPr>
          <p:cNvGrpSpPr/>
          <p:nvPr/>
        </p:nvGrpSpPr>
        <p:grpSpPr>
          <a:xfrm>
            <a:off x="8488938" y="2433667"/>
            <a:ext cx="45719" cy="4424334"/>
            <a:chOff x="0" y="0"/>
            <a:chExt cx="12543" cy="196262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9C77885-919A-B034-4CF7-C63887B14449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318C63-9890-5F67-1E09-0219FF745D11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7DC366-DAD8-895A-95C7-EECB78F78C95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7102804" y="4418160"/>
            <a:ext cx="1903057" cy="914931"/>
            <a:chOff x="0" y="0"/>
            <a:chExt cx="660400" cy="3175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3975331-1ACF-8980-37D6-3BD9D41EACC4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73D467-BFAF-04A7-E293-FE16900BD8F6}"/>
                </a:ext>
              </a:extLst>
            </p:cNvPr>
            <p:cNvSpPr txBox="1"/>
            <p:nvPr/>
          </p:nvSpPr>
          <p:spPr>
            <a:xfrm>
              <a:off x="0" y="98425"/>
              <a:ext cx="660400" cy="219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01A668F6-CAB1-82FF-903A-E3C1A88FC8FB}"/>
              </a:ext>
            </a:extLst>
          </p:cNvPr>
          <p:cNvGrpSpPr>
            <a:grpSpLocks noChangeAspect="1"/>
          </p:cNvGrpSpPr>
          <p:nvPr/>
        </p:nvGrpSpPr>
        <p:grpSpPr>
          <a:xfrm>
            <a:off x="299376" y="2098305"/>
            <a:ext cx="2275492" cy="2346314"/>
            <a:chOff x="76200" y="47625"/>
            <a:chExt cx="925695" cy="95450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A1831147-9B3E-1802-D7D7-26AF183C2FA9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DF73A900-FA92-DB0C-11E6-BBADF8904AD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2" name="TextBox 12">
            <a:extLst>
              <a:ext uri="{FF2B5EF4-FFF2-40B4-BE49-F238E27FC236}">
                <a16:creationId xmlns:a16="http://schemas.microsoft.com/office/drawing/2014/main" id="{5B4F6E17-3A21-92EF-7DF0-6AF8E5D0ACF7}"/>
              </a:ext>
            </a:extLst>
          </p:cNvPr>
          <p:cNvSpPr txBox="1"/>
          <p:nvPr/>
        </p:nvSpPr>
        <p:spPr>
          <a:xfrm>
            <a:off x="32828" y="2683624"/>
            <a:ext cx="3086100" cy="152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</a:t>
            </a:r>
            <a:r>
              <a:rPr lang="cs-CZ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</a:t>
            </a:r>
            <a:endParaRPr lang="en-US" sz="89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943D1C91-D07D-CC33-B73C-84162CB0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5" y="2831281"/>
            <a:ext cx="5185960" cy="1228695"/>
          </a:xfrm>
        </p:spPr>
        <p:txBody>
          <a:bodyPr anchor="ctr">
            <a:noAutofit/>
          </a:bodyPr>
          <a:lstStyle/>
          <a:p>
            <a:pPr algn="ctr"/>
            <a:r>
              <a:rPr lang="cs-CZ" sz="5400" b="1" dirty="0"/>
              <a:t>Návrhová opatření</a:t>
            </a: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ED71BB57-CEBD-5AC6-0891-BF019E3FDBF3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CCCC6F40-7381-9D73-D1CB-A8057F912D2E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A26E60F7-FAEC-5C53-889E-716EBB6E5B3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42" name="Obrázek 41">
            <a:extLst>
              <a:ext uri="{FF2B5EF4-FFF2-40B4-BE49-F238E27FC236}">
                <a16:creationId xmlns:a16="http://schemas.microsoft.com/office/drawing/2014/main" id="{EEAF9830-EAED-D58C-D390-DEC241D20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4799" b="34950"/>
          <a:stretch/>
        </p:blipFill>
        <p:spPr>
          <a:xfrm>
            <a:off x="0" y="6155703"/>
            <a:ext cx="9144000" cy="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8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3A2D8-0F91-5866-6487-08F573878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24C51623-0BBD-7B2F-BA8E-8D704CF31153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7FBDAEDA-63DA-F3D6-23E6-F4E607FF8B0D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B9F848AE-0826-29C3-4560-44046EC8393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C3674381-1E6D-E8F6-32EC-752BBAA3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Návrhy – Bioodpad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07709981-BCDF-A365-EF7A-C26231A4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Doporučujeme obci pořízení dalších 100 ks nádob na bioodpad v režimu </a:t>
            </a:r>
            <a:r>
              <a:rPr lang="cs-CZ" sz="2400" dirty="0" err="1"/>
              <a:t>Door</a:t>
            </a:r>
            <a:r>
              <a:rPr lang="cs-CZ" sz="2400" dirty="0"/>
              <a:t> to </a:t>
            </a:r>
            <a:r>
              <a:rPr lang="cs-CZ" sz="2400" dirty="0" err="1"/>
              <a:t>Door</a:t>
            </a:r>
            <a:r>
              <a:rPr lang="cs-CZ" sz="2400" dirty="0"/>
              <a:t> v rodinné zástavbě.</a:t>
            </a:r>
          </a:p>
          <a:p>
            <a:pPr lvl="0" algn="just"/>
            <a:r>
              <a:rPr lang="cs-CZ" sz="2400" dirty="0"/>
              <a:t>Rozšíření </a:t>
            </a:r>
            <a:r>
              <a:rPr lang="cs-CZ" sz="2400" dirty="0" err="1"/>
              <a:t>Door</a:t>
            </a:r>
            <a:r>
              <a:rPr lang="cs-CZ" sz="2400" dirty="0"/>
              <a:t> to </a:t>
            </a:r>
            <a:r>
              <a:rPr lang="cs-CZ" sz="2400" dirty="0" err="1"/>
              <a:t>Door</a:t>
            </a:r>
            <a:r>
              <a:rPr lang="cs-CZ" sz="2400" dirty="0"/>
              <a:t> systému sběru bioodpadu v obci má potenciál navýšit roční produkci bioodpadu o 36 tun.</a:t>
            </a:r>
          </a:p>
          <a:p>
            <a:pPr lvl="0" algn="just"/>
            <a:r>
              <a:rPr lang="cs-CZ" sz="2400" dirty="0"/>
              <a:t>Odklonění bioodpadu z produkce SKO může přinést teoretické maximální úspory na výdajích za odstraňování SKO ve výši 71 287 Kč.</a:t>
            </a:r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B8916CBA-C236-2312-A258-1F86A08F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2C171D0-AA8D-5E43-9073-CF7046FE3CC3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942B08A-2CD8-8901-0CD4-52060881F2DE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CB7E190-4AE6-3138-ACE2-4C020D39D5E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306AE7B5-E793-08C1-2686-BF90462EC542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61001880-6FCD-18ED-1A77-403705792403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533189A0-4C9B-0665-C629-E9DC4918772E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86B9C2D2-8BC2-B49C-F400-20DE46E1F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304886"/>
            <a:ext cx="3810000" cy="166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485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E292C-664C-F590-0F71-33F22A6DA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13696C39-3770-3193-CB65-F4D357D0BD0A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EDA07746-3871-58EE-6158-5B7E2DBBB60D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835C037F-E011-EDDE-C35B-C5E75949D7D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90798596-733F-FE3E-D95F-9C8C8AEA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Návrhy – SEPAR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DDE7CFE5-318E-BDF1-59E1-2A5E9D92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Doporučujeme obci zvážit přechod na </a:t>
            </a:r>
            <a:r>
              <a:rPr lang="cs-CZ" sz="2400" dirty="0" err="1"/>
              <a:t>Door</a:t>
            </a:r>
            <a:r>
              <a:rPr lang="cs-CZ" sz="2400" dirty="0"/>
              <a:t> to </a:t>
            </a:r>
            <a:r>
              <a:rPr lang="cs-CZ" sz="2400" dirty="0" err="1"/>
              <a:t>Door</a:t>
            </a:r>
            <a:r>
              <a:rPr lang="cs-CZ" sz="2400" dirty="0"/>
              <a:t> systém sběru papíru a plastů v rodinné zástavbě přidělením 864 ks nádob, které může navýšit produkci papíru a lepenky a plastů.</a:t>
            </a:r>
          </a:p>
          <a:p>
            <a:pPr lvl="0" algn="just"/>
            <a:r>
              <a:rPr lang="cs-CZ" sz="2400" dirty="0"/>
              <a:t>V návaznosti na zavedení </a:t>
            </a:r>
            <a:r>
              <a:rPr lang="cs-CZ" sz="2400" dirty="0" err="1"/>
              <a:t>Door</a:t>
            </a:r>
            <a:r>
              <a:rPr lang="cs-CZ" sz="2400" dirty="0"/>
              <a:t> to </a:t>
            </a:r>
            <a:r>
              <a:rPr lang="cs-CZ" sz="2400" dirty="0" err="1"/>
              <a:t>Door</a:t>
            </a:r>
            <a:r>
              <a:rPr lang="cs-CZ" sz="2400" dirty="0"/>
              <a:t> doporučujeme obci zredukovat počet veřejných sběrných hnízd. </a:t>
            </a:r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EB44FA5D-7FB3-90CD-B0F9-8CD3D4CC2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278B237-EDB9-4597-2634-67DA977019DC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BC6B0BA-D9DE-AA74-D323-E86626E2D245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78B08DF-8F23-9529-8BAA-E3ECB9BA3B7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97BCF025-F1BD-08E1-AC72-4B35A394DBAE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BDB8BC9-2390-F4BC-E97A-2CBCD0433C24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D5F84712-D1D5-5E66-7CAC-7756B314ED69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EC88D5FF-A8C7-37D6-3E08-2EDF3EDBA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18868"/>
              </p:ext>
            </p:extLst>
          </p:nvPr>
        </p:nvGraphicFramePr>
        <p:xfrm>
          <a:off x="1448953" y="3906779"/>
          <a:ext cx="6246091" cy="1831240"/>
        </p:xfrm>
        <a:graphic>
          <a:graphicData uri="http://schemas.openxmlformats.org/drawingml/2006/table">
            <a:tbl>
              <a:tblPr firstRow="1" firstCol="1" bandRow="1"/>
              <a:tblGrid>
                <a:gridCol w="1419566">
                  <a:extLst>
                    <a:ext uri="{9D8B030D-6E8A-4147-A177-3AD203B41FA5}">
                      <a16:colId xmlns:a16="http://schemas.microsoft.com/office/drawing/2014/main" val="1842981196"/>
                    </a:ext>
                  </a:extLst>
                </a:gridCol>
                <a:gridCol w="816250">
                  <a:extLst>
                    <a:ext uri="{9D8B030D-6E8A-4147-A177-3AD203B41FA5}">
                      <a16:colId xmlns:a16="http://schemas.microsoft.com/office/drawing/2014/main" val="3398906957"/>
                    </a:ext>
                  </a:extLst>
                </a:gridCol>
                <a:gridCol w="851740">
                  <a:extLst>
                    <a:ext uri="{9D8B030D-6E8A-4147-A177-3AD203B41FA5}">
                      <a16:colId xmlns:a16="http://schemas.microsoft.com/office/drawing/2014/main" val="1963382810"/>
                    </a:ext>
                  </a:extLst>
                </a:gridCol>
                <a:gridCol w="851740">
                  <a:extLst>
                    <a:ext uri="{9D8B030D-6E8A-4147-A177-3AD203B41FA5}">
                      <a16:colId xmlns:a16="http://schemas.microsoft.com/office/drawing/2014/main" val="780902696"/>
                    </a:ext>
                  </a:extLst>
                </a:gridCol>
                <a:gridCol w="1206631">
                  <a:extLst>
                    <a:ext uri="{9D8B030D-6E8A-4147-A177-3AD203B41FA5}">
                      <a16:colId xmlns:a16="http://schemas.microsoft.com/office/drawing/2014/main" val="2555080272"/>
                    </a:ext>
                  </a:extLst>
                </a:gridCol>
                <a:gridCol w="1100164">
                  <a:extLst>
                    <a:ext uri="{9D8B030D-6E8A-4147-A177-3AD203B41FA5}">
                      <a16:colId xmlns:a16="http://schemas.microsoft.com/office/drawing/2014/main" val="2486943971"/>
                    </a:ext>
                  </a:extLst>
                </a:gridCol>
              </a:tblGrid>
              <a:tr h="53233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Potenciál produkce z Door to Door systému 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761" marR="127761" marT="63880" marB="6388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111829"/>
                  </a:ext>
                </a:extLst>
              </a:tr>
              <a:tr h="53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nádob 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Objem nádob (l)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svozů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Průměrná hmotnost (kg) 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Potenciál produkce (t)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94679"/>
                  </a:ext>
                </a:extLst>
              </a:tr>
              <a:tr h="25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Papír a lepenka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46,61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344130"/>
                  </a:ext>
                </a:extLst>
              </a:tr>
              <a:tr h="25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Plasty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30,33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530267"/>
                  </a:ext>
                </a:extLst>
              </a:tr>
              <a:tr h="25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864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76,94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6" marR="6210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94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719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81C35-C26F-0444-4276-08709A24F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1384ACD6-3E03-663C-6314-C757363AB847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AD850386-EE09-2FE3-ED6C-C386302D8451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80D0CCF7-566F-D142-F838-7C5B4611647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20023A32-675C-E90F-02E8-3EA217F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Návrhy – SEPAR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B809D83E-7F0D-17CF-F069-855711432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Změny v systému sběru SEPAR odpadů mohou přinést navýšení produkce o 46,44 tun.</a:t>
            </a:r>
          </a:p>
          <a:p>
            <a:pPr lvl="0" algn="just"/>
            <a:r>
              <a:rPr lang="cs-CZ" sz="2400" dirty="0"/>
              <a:t>Odklonění SEPAR odpadů z produkce SKO může přinést teoretické maximální úspory na výdajích za odstraňování SKO ve výši 107 751 Kč.</a:t>
            </a:r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98234C88-4235-A420-86E9-CDF2B9BF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80DCDDB5-FE62-FB10-2D3F-865482DF7C4E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69BF397-F15E-0E58-D8CE-CD4B1D4C25F5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6C1480-516A-B241-98ED-5E208BD5EC1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C28EF4AD-EB8C-972E-5D89-EA09194C1EFC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A654A8C-D46A-8B54-130A-FA4A147741F2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5D02B6F8-8029-F86D-AE76-140F30127612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5B348DB3-DC54-DD76-024B-15D01CCCFC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234399"/>
              </p:ext>
            </p:extLst>
          </p:nvPr>
        </p:nvGraphicFramePr>
        <p:xfrm>
          <a:off x="1320725" y="3561942"/>
          <a:ext cx="6502550" cy="236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6438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A6503-1253-4705-DF50-F8A46ED5D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60187A2C-4D18-057F-5A05-EE299BEB715D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C9F08AC7-254C-C7BC-EBEE-180489B97799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FB47EC35-79FC-1884-E314-01DC2DABEED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A75FB0A7-7F5D-FE82-46D9-3A1AB70D9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Návrhy – SEPAR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18A433BD-9C7F-ED01-CF57-6ACA7082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Změny v systému sběru SEPAR odpadů mohou přinést navýšení odměn od EKO-KOM o 208 060 Kč.</a:t>
            </a:r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F20610F1-3C32-1BFC-1F8F-D35950B2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6588FF51-7FB4-9F69-A14F-D05662985DBE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8561603-B137-4496-1421-332C1B04F3B3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1D2A254-E47A-7555-5C62-AAE17DD0E20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BBC65F85-4030-BAB0-6DEF-DDE8A4646DA0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93024C3-E3F4-1FB1-B777-B65E66F6A4B7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CA0FC629-C75C-3137-34CD-26E623573F27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B372DA5-1AAB-CF72-6B22-5EDFB24CA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1744"/>
              </p:ext>
            </p:extLst>
          </p:nvPr>
        </p:nvGraphicFramePr>
        <p:xfrm>
          <a:off x="1400326" y="2711522"/>
          <a:ext cx="6343345" cy="2657474"/>
        </p:xfrm>
        <a:graphic>
          <a:graphicData uri="http://schemas.openxmlformats.org/drawingml/2006/table">
            <a:tbl>
              <a:tblPr firstRow="1" firstCol="1" bandRow="1"/>
              <a:tblGrid>
                <a:gridCol w="3406612">
                  <a:extLst>
                    <a:ext uri="{9D8B030D-6E8A-4147-A177-3AD203B41FA5}">
                      <a16:colId xmlns:a16="http://schemas.microsoft.com/office/drawing/2014/main" val="4069312402"/>
                    </a:ext>
                  </a:extLst>
                </a:gridCol>
                <a:gridCol w="1580942">
                  <a:extLst>
                    <a:ext uri="{9D8B030D-6E8A-4147-A177-3AD203B41FA5}">
                      <a16:colId xmlns:a16="http://schemas.microsoft.com/office/drawing/2014/main" val="2655434966"/>
                    </a:ext>
                  </a:extLst>
                </a:gridCol>
                <a:gridCol w="1355791">
                  <a:extLst>
                    <a:ext uri="{9D8B030D-6E8A-4147-A177-3AD203B41FA5}">
                      <a16:colId xmlns:a16="http://schemas.microsoft.com/office/drawing/2014/main" val="3612960792"/>
                    </a:ext>
                  </a:extLst>
                </a:gridCol>
              </a:tblGrid>
              <a:tr h="6020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Odměny EKO-KOM za SEPAR při rozšíření veřejné sběrné sítě</a:t>
                      </a:r>
                      <a:endParaRPr lang="cs-CZ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987" marR="104987" marT="52493" marB="52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94173"/>
                  </a:ext>
                </a:extLst>
              </a:tr>
              <a:tr h="587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Komodita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Navýšení produkce (t)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Navýšení odměny (Kč)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582878"/>
                  </a:ext>
                </a:extLst>
              </a:tr>
              <a:tr h="293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Papír a lepenka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26,24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102 347 Kč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446285"/>
                  </a:ext>
                </a:extLst>
              </a:tr>
              <a:tr h="293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Plasty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17,14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97 477 Kč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340503"/>
                  </a:ext>
                </a:extLst>
              </a:tr>
              <a:tr h="293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Sklo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1,90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1 320 Kč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486019"/>
                  </a:ext>
                </a:extLst>
              </a:tr>
              <a:tr h="293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Kovy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1,17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6 916 Kč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192372"/>
                  </a:ext>
                </a:extLst>
              </a:tr>
              <a:tr h="293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Navýšení odměny EKO-KOM celkem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46,44</a:t>
                      </a:r>
                      <a:endParaRPr lang="cs-CZ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208 060 Kč</a:t>
                      </a:r>
                      <a:endParaRPr lang="cs-CZ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24" marR="6852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37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923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290B5-908F-425E-D6C2-AD96886AB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ED4B5C10-44B6-74B7-3981-129CA3CE2A04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7EF86078-2C4E-BC16-EC18-ABBE92E27BBB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3E6EE668-5690-A3D6-5545-076556B53A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51D45556-0F1C-63F7-BE3E-F32C4216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Návrhy – Kontrolní mechanismy/fakturace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DD0875CB-50C6-03E2-FF9C-A6222B2E2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Doporučujeme obci zvážit zavedení kontrolních mechanismů a identifikace nádob. </a:t>
            </a:r>
          </a:p>
          <a:p>
            <a:pPr lvl="0" algn="just"/>
            <a:r>
              <a:rPr lang="cs-CZ" sz="2400" dirty="0"/>
              <a:t>Doporučujeme obci po zavedení kontrolních mechanismů změnit způsob fakturace na vícesložkovou cenu.</a:t>
            </a:r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F2F2838C-696B-99E5-E20F-775B17055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F2480B7C-1608-D547-83C3-CB1A714BCD36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30F847-EC77-1BD7-B3DB-E034ADDCD181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AA4F952-248B-218E-A736-A3454A30EF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AFCA1CAB-237C-BAF3-5730-3DB544A92368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C74CD2A-40E4-5D41-A81E-DB0F30A61563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EEF433DF-23D1-C17A-BF7E-C083DB956080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DED4F879-E018-3444-3196-4F209969F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59541"/>
            <a:ext cx="3716078" cy="233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A736D7-87A6-5281-09C3-592431CCC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7" y="3205421"/>
            <a:ext cx="3900803" cy="1442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635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90ACF-E56E-4888-65F9-792A46B22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7D750D95-2099-E110-CCA1-43E31B7B60E7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C516B870-3072-0356-F898-DBB81D94B740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B61B17F5-7314-1826-4D69-6128C69B86B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281A10D2-2EFB-7592-22FC-90032B88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Návrhy – Směsný komunální odpad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D2E62D7E-8ECF-8EAC-FE1D-1B30BC2C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Po zavedení </a:t>
            </a:r>
            <a:r>
              <a:rPr lang="cs-CZ" sz="2400" dirty="0" err="1"/>
              <a:t>Door</a:t>
            </a:r>
            <a:r>
              <a:rPr lang="cs-CZ" sz="2400" dirty="0"/>
              <a:t> to </a:t>
            </a:r>
            <a:r>
              <a:rPr lang="cs-CZ" sz="2400" dirty="0" err="1"/>
              <a:t>Door</a:t>
            </a:r>
            <a:r>
              <a:rPr lang="cs-CZ" sz="2400" dirty="0"/>
              <a:t> systému svozu papíru a plastů a rozšíření </a:t>
            </a:r>
            <a:r>
              <a:rPr lang="cs-CZ" sz="2400" dirty="0" err="1"/>
              <a:t>Door</a:t>
            </a:r>
            <a:r>
              <a:rPr lang="cs-CZ" sz="2400" dirty="0"/>
              <a:t> to </a:t>
            </a:r>
            <a:r>
              <a:rPr lang="cs-CZ" sz="2400" dirty="0" err="1"/>
              <a:t>Door</a:t>
            </a:r>
            <a:r>
              <a:rPr lang="cs-CZ" sz="2400" dirty="0"/>
              <a:t> systému na svoz bioodpadu doporučujeme obci změnit frekvenci svozu SKO na 1x za 14 dní.</a:t>
            </a:r>
          </a:p>
          <a:p>
            <a:pPr lvl="0" algn="just"/>
            <a:r>
              <a:rPr lang="cs-CZ" sz="2400" dirty="0"/>
              <a:t>Změna frekvence svozu SKO může obci přinést teoretickou úsporu 471 120 Kč.</a:t>
            </a:r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E8900805-F5B6-7DDF-5F6D-7E36B40AA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C5AF495-AAB6-5873-2CA6-320D74315B11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3E1F764-105F-CE15-C8FA-E8C38FDA34C3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51E27C8-0070-651D-E3DB-C3F08DC0EE1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166B4303-4A16-39F8-7787-5972BFF31EE8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8493080-AB62-6603-9292-F65A652614E6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CE1533DB-F2BE-CB80-88F1-3120F995942D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BF0916C-F3D6-6B39-789B-E84E98C94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11969"/>
              </p:ext>
            </p:extLst>
          </p:nvPr>
        </p:nvGraphicFramePr>
        <p:xfrm>
          <a:off x="1340764" y="3884208"/>
          <a:ext cx="6462469" cy="2045107"/>
        </p:xfrm>
        <a:graphic>
          <a:graphicData uri="http://schemas.openxmlformats.org/drawingml/2006/table">
            <a:tbl>
              <a:tblPr firstRow="1" firstCol="1" bandRow="1"/>
              <a:tblGrid>
                <a:gridCol w="1041570">
                  <a:extLst>
                    <a:ext uri="{9D8B030D-6E8A-4147-A177-3AD203B41FA5}">
                      <a16:colId xmlns:a16="http://schemas.microsoft.com/office/drawing/2014/main" val="3024088194"/>
                    </a:ext>
                  </a:extLst>
                </a:gridCol>
                <a:gridCol w="945191">
                  <a:extLst>
                    <a:ext uri="{9D8B030D-6E8A-4147-A177-3AD203B41FA5}">
                      <a16:colId xmlns:a16="http://schemas.microsoft.com/office/drawing/2014/main" val="2050165916"/>
                    </a:ext>
                  </a:extLst>
                </a:gridCol>
                <a:gridCol w="807386">
                  <a:extLst>
                    <a:ext uri="{9D8B030D-6E8A-4147-A177-3AD203B41FA5}">
                      <a16:colId xmlns:a16="http://schemas.microsoft.com/office/drawing/2014/main" val="1987467275"/>
                    </a:ext>
                  </a:extLst>
                </a:gridCol>
                <a:gridCol w="1096523">
                  <a:extLst>
                    <a:ext uri="{9D8B030D-6E8A-4147-A177-3AD203B41FA5}">
                      <a16:colId xmlns:a16="http://schemas.microsoft.com/office/drawing/2014/main" val="1827593815"/>
                    </a:ext>
                  </a:extLst>
                </a:gridCol>
                <a:gridCol w="1225874">
                  <a:extLst>
                    <a:ext uri="{9D8B030D-6E8A-4147-A177-3AD203B41FA5}">
                      <a16:colId xmlns:a16="http://schemas.microsoft.com/office/drawing/2014/main" val="429134668"/>
                    </a:ext>
                  </a:extLst>
                </a:gridCol>
                <a:gridCol w="1345925">
                  <a:extLst>
                    <a:ext uri="{9D8B030D-6E8A-4147-A177-3AD203B41FA5}">
                      <a16:colId xmlns:a16="http://schemas.microsoft.com/office/drawing/2014/main" val="455171439"/>
                    </a:ext>
                  </a:extLst>
                </a:gridCol>
              </a:tblGrid>
              <a:tr h="54491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Kapacita sběrné sítě na SKO - Navrhovaný stav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742" marR="121742" marT="60871" marB="60871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850337"/>
                  </a:ext>
                </a:extLst>
              </a:tr>
              <a:tr h="498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Objem nádoby (l)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Frekvence svozu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nádob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Obsloužený objem (l)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Cena výsypu 1 nádoby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Cena výsypů nádob za rok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77519"/>
                  </a:ext>
                </a:extLst>
              </a:tr>
              <a:tr h="243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396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1 235 520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61,00 Kč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628 056 Kč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646295"/>
                  </a:ext>
                </a:extLst>
              </a:tr>
              <a:tr h="243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224 640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105,00 Kč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98 280 Kč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649965"/>
                  </a:ext>
                </a:extLst>
              </a:tr>
              <a:tr h="243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143 000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400,00 Kč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52 000 Kč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837678"/>
                  </a:ext>
                </a:extLst>
              </a:tr>
              <a:tr h="243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437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1 603 160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778 336 Kč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80" marR="591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7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591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892FE-F38E-995C-0EF9-F576D4A78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6613C922-D1A6-A426-AF53-B88B829FAD2C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522288AB-B228-F11A-C8A3-9B28595A6A95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C162F7F3-BA65-C551-CC52-1425229C919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850A3E1F-2AE1-840A-16C2-FCDC3C6F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Návrhy – Poplatky od občanů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A86ED3C4-6A11-8384-FB5D-3CF2589B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Doporučujeme obci v dalších letech zvážit přechod na výběr poplatku dle zákona č. 565/1990 Sb. Hlavy VII, díl 3 „Poplatek za odkládání komunálního odpadu z nemovité věci“.</a:t>
            </a:r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1A2BAFC9-8626-1DF9-522A-84B88A247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95955A5-756B-E83B-0149-759A7E3FBE24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CD131D0-1DB2-8469-C9B3-6C9D3F6AAE56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408023C-1F5C-9C9D-19BC-97DA6A9178B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EEBE8AAB-7ECA-58FD-6A13-E1BD8A28972F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57797C7-3A70-904C-9275-A75EA2894CC0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A4BEBE29-6990-5C67-F53D-6137773971F1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454BBC5-E39D-96B7-DD60-2965A5357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45262"/>
              </p:ext>
            </p:extLst>
          </p:nvPr>
        </p:nvGraphicFramePr>
        <p:xfrm>
          <a:off x="1086740" y="3215199"/>
          <a:ext cx="6970517" cy="1771301"/>
        </p:xfrm>
        <a:graphic>
          <a:graphicData uri="http://schemas.openxmlformats.org/drawingml/2006/table">
            <a:tbl>
              <a:tblPr firstRow="1" firstCol="1" bandRow="1"/>
              <a:tblGrid>
                <a:gridCol w="1573548">
                  <a:extLst>
                    <a:ext uri="{9D8B030D-6E8A-4147-A177-3AD203B41FA5}">
                      <a16:colId xmlns:a16="http://schemas.microsoft.com/office/drawing/2014/main" val="1485730841"/>
                    </a:ext>
                  </a:extLst>
                </a:gridCol>
                <a:gridCol w="817035">
                  <a:extLst>
                    <a:ext uri="{9D8B030D-6E8A-4147-A177-3AD203B41FA5}">
                      <a16:colId xmlns:a16="http://schemas.microsoft.com/office/drawing/2014/main" val="3174835057"/>
                    </a:ext>
                  </a:extLst>
                </a:gridCol>
                <a:gridCol w="934294">
                  <a:extLst>
                    <a:ext uri="{9D8B030D-6E8A-4147-A177-3AD203B41FA5}">
                      <a16:colId xmlns:a16="http://schemas.microsoft.com/office/drawing/2014/main" val="1234330896"/>
                    </a:ext>
                  </a:extLst>
                </a:gridCol>
                <a:gridCol w="1179405">
                  <a:extLst>
                    <a:ext uri="{9D8B030D-6E8A-4147-A177-3AD203B41FA5}">
                      <a16:colId xmlns:a16="http://schemas.microsoft.com/office/drawing/2014/main" val="133062542"/>
                    </a:ext>
                  </a:extLst>
                </a:gridCol>
                <a:gridCol w="1071980">
                  <a:extLst>
                    <a:ext uri="{9D8B030D-6E8A-4147-A177-3AD203B41FA5}">
                      <a16:colId xmlns:a16="http://schemas.microsoft.com/office/drawing/2014/main" val="2994828924"/>
                    </a:ext>
                  </a:extLst>
                </a:gridCol>
                <a:gridCol w="1394255">
                  <a:extLst>
                    <a:ext uri="{9D8B030D-6E8A-4147-A177-3AD203B41FA5}">
                      <a16:colId xmlns:a16="http://schemas.microsoft.com/office/drawing/2014/main" val="1077955507"/>
                    </a:ext>
                  </a:extLst>
                </a:gridCol>
              </a:tblGrid>
              <a:tr h="45390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Poplatky od občanů - po změnách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938" marR="108938" marT="54469" marB="54469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1779"/>
                  </a:ext>
                </a:extLst>
              </a:tr>
              <a:tr h="44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Druh poplatku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obyvatel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Produkce SKO (t)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Kapacita SKO (objem)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 sazba poplatku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Max. výběr poplatku celkem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66925"/>
                  </a:ext>
                </a:extLst>
              </a:tr>
              <a:tr h="217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Obecní systém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1 292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1 200,00 Kč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1 550 400 Kč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427999"/>
                  </a:ext>
                </a:extLst>
              </a:tr>
              <a:tr h="217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Kapacita prostředku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1 603 160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1,00 Kč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1 603 160 Kč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443298"/>
                  </a:ext>
                </a:extLst>
              </a:tr>
              <a:tr h="217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PAYT - Objem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1 603 160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1,00 Kč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1 282 528 Kč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448714"/>
                  </a:ext>
                </a:extLst>
              </a:tr>
              <a:tr h="217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PAYT - Hmotnost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166,51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6,00 Kč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999 036 Kč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56" marR="52956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187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157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B6F4-7174-E275-C844-3737A6FF9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375FA4B3-143B-F365-60DF-BDC7F04B1AA7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DCD827EB-B819-CD76-BFCE-B1EEB065A543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EF43709D-0CC7-5764-1A6E-8EAC2BEF384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C44A2325-64B2-1A0E-2F5B-37A3B15D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Návrhy – Podnikatelé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80AAF61D-464F-D933-5347-F6ADCF15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Doporučujeme obci zvážit vytvoření strategie pro zapojení podnikatelských subjektů pod obecní systém odpadového hospodářství pouze na SEPAR odpady.</a:t>
            </a:r>
          </a:p>
          <a:p>
            <a:pPr lvl="0" algn="just"/>
            <a:r>
              <a:rPr lang="cs-CZ" sz="2400" dirty="0"/>
              <a:t>Zapojení podnikatelů na SEPAR odpady by obci teoreticky přineslo orientační příjmy ve výši 144 200 Kč.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9D3CF093-5023-14A8-3616-9965C3E19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79385B9-10AF-CC67-0015-622D41B941C0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3D258C-E120-8C65-DB3C-915614A92AC1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D5170AF-85F8-23A0-2F27-01A18901C1C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0D0C5F3C-A482-49E1-0E17-3DFB87E2800A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391DB80-496D-7CEA-604C-E8E450C3E03B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E3A06B3E-5867-4495-9E4B-739DEAB1C2E4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1827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FA563-F74A-C0A3-88D5-E8033DF2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DB03C40C-7246-E367-C5C7-CC9A419A2A09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CA5EC060-4986-B583-F175-E8D5BD8D26CB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A186A88E-066E-4D65-2C27-22CAD2DC291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4935D425-DD9B-B64E-904A-0C091ACE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Legislativa odpadového hospodářství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F072FC06-2B27-7DF5-0BA7-B1AE8103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r>
              <a:rPr lang="pl-PL" sz="2400" dirty="0"/>
              <a:t>zákaz ukládání využitelných odpadů na skládku od roku 2030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46B1F8B4-6F7A-3DFF-CBE0-076FCBCDF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702AB9E0-021F-87C8-3BEE-C1D077C39E8C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ECC5435-1A5D-5AAB-41F3-D84C1B1132A0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060DD55-D9E5-233E-E65B-F7092A980BD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0D982197-C1B8-0765-55A0-A84A89B9B78B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4BFD351-FE4E-10B9-A831-DEDDA3E339F5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3ADA0EB5-9745-E8CB-3FB7-E0DB1D58DA6A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0DB80832-CDA5-C54C-3B06-849CA9F34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99" y="2179606"/>
            <a:ext cx="3954200" cy="35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76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943D0-7401-761A-CB9F-D80A29D3D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666DD3AA-856E-16AA-626C-4B57506C533C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E7691BF6-957E-0CF7-B2E4-DE5DFA24290F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E3277740-5E04-3139-9687-5B9608937D0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C2ABDE25-CA47-2943-6C2B-06D50492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Návrhy – Informování a vzdělávání občanů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A7CEB3E2-7AE6-6D12-BE23-FEFCA3726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Doporučujeme obci průběžně informovat občany o změnách v systému odpadového hospodářství prostřednictvím článků, besed s občany a informačních kampaní.</a:t>
            </a:r>
          </a:p>
          <a:p>
            <a:pPr lvl="0" algn="just"/>
            <a:r>
              <a:rPr lang="cs-CZ" sz="2400" dirty="0"/>
              <a:t>Doporučujeme obci pravidelně provádět dotazníková šetření.</a:t>
            </a:r>
          </a:p>
          <a:p>
            <a:pPr lvl="0" algn="just"/>
            <a:r>
              <a:rPr lang="cs-CZ" sz="2400" dirty="0"/>
              <a:t>Doporučujeme obci zpracovat strategii komunikace s občany.</a:t>
            </a:r>
          </a:p>
          <a:p>
            <a:pPr lvl="0" algn="just"/>
            <a:r>
              <a:rPr lang="cs-CZ" sz="2400" dirty="0"/>
              <a:t>Obec za rok 2024 nezveřejnila souhrnné informování občanů o způsobech a rozsahu odděleného soustřeďování komunálního odpadu.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BCA10BFC-9176-3D31-444C-4A4289AF2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23B7EA7-7295-D87E-8E6C-574D49B25654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95EF5E9-E34F-7E42-F191-4B196AAC23B0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EA4CD90-1766-748E-9BC4-E1839067666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965C1BED-D25B-FF40-9191-007B58FA8576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11D6F60-7D74-A5BD-5E9A-CF5836EDF0DC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7A936DC5-00B8-997C-AC69-13F4E23381A4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5875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C779C-CB5F-5D4B-B9FD-0C11D6CDD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C5107B-5FE1-8F46-634C-2114D4F3B4E8}"/>
              </a:ext>
            </a:extLst>
          </p:cNvPr>
          <p:cNvGrpSpPr/>
          <p:nvPr/>
        </p:nvGrpSpPr>
        <p:grpSpPr>
          <a:xfrm>
            <a:off x="8488938" y="2433667"/>
            <a:ext cx="45719" cy="4424334"/>
            <a:chOff x="0" y="0"/>
            <a:chExt cx="12543" cy="196262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98F424D-A658-3809-AF95-A54866B01F3B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BEEC36-9F70-00B1-7D0D-296736081329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59AB27-1668-A0C6-74B7-7F63490148A4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7102804" y="4418160"/>
            <a:ext cx="1903057" cy="914931"/>
            <a:chOff x="0" y="0"/>
            <a:chExt cx="660400" cy="3175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10098BF-D43D-EED8-F1C9-C6F711844587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9AA626-A54F-F5AA-CFC8-E36006B91EFE}"/>
                </a:ext>
              </a:extLst>
            </p:cNvPr>
            <p:cNvSpPr txBox="1"/>
            <p:nvPr/>
          </p:nvSpPr>
          <p:spPr>
            <a:xfrm>
              <a:off x="0" y="98425"/>
              <a:ext cx="660400" cy="219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7411EA4C-2E93-85D7-7E76-B55877C57AA2}"/>
              </a:ext>
            </a:extLst>
          </p:cNvPr>
          <p:cNvGrpSpPr>
            <a:grpSpLocks noChangeAspect="1"/>
          </p:cNvGrpSpPr>
          <p:nvPr/>
        </p:nvGrpSpPr>
        <p:grpSpPr>
          <a:xfrm>
            <a:off x="299376" y="2098305"/>
            <a:ext cx="2275492" cy="2346314"/>
            <a:chOff x="76200" y="47625"/>
            <a:chExt cx="925695" cy="95450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8EE62CC4-047F-D699-E37A-FD111FBB0CBB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E4B25EEB-B451-4C3B-8B72-E516E239DF9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2" name="TextBox 12">
            <a:extLst>
              <a:ext uri="{FF2B5EF4-FFF2-40B4-BE49-F238E27FC236}">
                <a16:creationId xmlns:a16="http://schemas.microsoft.com/office/drawing/2014/main" id="{A0DD1A5F-CB8F-9F99-4B6C-74755F3C9887}"/>
              </a:ext>
            </a:extLst>
          </p:cNvPr>
          <p:cNvSpPr txBox="1"/>
          <p:nvPr/>
        </p:nvSpPr>
        <p:spPr>
          <a:xfrm>
            <a:off x="32828" y="2683624"/>
            <a:ext cx="3086100" cy="152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</a:t>
            </a:r>
            <a:r>
              <a:rPr lang="cs-CZ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</a:t>
            </a:r>
            <a:endParaRPr lang="en-US" sz="89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24BBF49A-10EC-14CF-5BE9-4F21F248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5" y="2831281"/>
            <a:ext cx="5185960" cy="1228695"/>
          </a:xfrm>
        </p:spPr>
        <p:txBody>
          <a:bodyPr anchor="ctr">
            <a:noAutofit/>
          </a:bodyPr>
          <a:lstStyle/>
          <a:p>
            <a:pPr algn="ctr"/>
            <a:r>
              <a:rPr lang="cs-CZ" sz="5400" b="1" dirty="0"/>
              <a:t>Změny produkce odpadů, cíle a ekonomika</a:t>
            </a: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9AB275EE-9504-EBB1-B36B-E6B2CDB0F73A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F1BDF8B5-A6CD-43B0-6FC0-306E9D56ADBE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373431D4-9FFF-C1B0-7288-27DE90C8D94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42" name="Obrázek 41">
            <a:extLst>
              <a:ext uri="{FF2B5EF4-FFF2-40B4-BE49-F238E27FC236}">
                <a16:creationId xmlns:a16="http://schemas.microsoft.com/office/drawing/2014/main" id="{835869AD-8D7C-74A9-D074-4E2794D2A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4799" b="34950"/>
          <a:stretch/>
        </p:blipFill>
        <p:spPr>
          <a:xfrm>
            <a:off x="0" y="6155703"/>
            <a:ext cx="9144000" cy="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8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B8429-F9D8-A0FA-A4D6-9760FC90D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B02B599D-CB79-9D9A-970A-0744C627A8C9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05A3E4DE-794A-8F11-FC1D-9F6882FE2679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CC9791E6-1C1C-9DDF-040F-38BCEF4693E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175E1A3C-083B-89BE-A420-89D24ECA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Změny produkce odpadů – míra separace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6A2432E0-E4D6-9481-9B56-430664074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Zavedení navrhovaných změn v systému odpadového hospodářství obce dle zkušeností ARCH </a:t>
            </a:r>
            <a:r>
              <a:rPr lang="cs-CZ" sz="2400" dirty="0" err="1"/>
              <a:t>consulting</a:t>
            </a:r>
            <a:r>
              <a:rPr lang="cs-CZ" sz="2400" dirty="0"/>
              <a:t> může navýšit míru separace ze současných 44,13 % na přibližně 62,83 %.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31BB720A-3B93-A61F-E9A4-D84927950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433B2D2-D807-5779-0A0C-E909D7E6ABF3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FDB0A19-2D9A-8A1F-14E5-CA98A69053C4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0AC09EE-3C27-E832-919A-29AD03625AA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4DE37B0C-AE3B-E06F-3B0E-A94D168179DE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B49E2F2-760D-CF85-A796-2A97B3AD0D8B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440A68EF-2E35-A78F-EFDD-D9324ECA74A7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50E480E-BE56-43BC-88F2-7BC106FA5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623529"/>
              </p:ext>
            </p:extLst>
          </p:nvPr>
        </p:nvGraphicFramePr>
        <p:xfrm>
          <a:off x="964715" y="3259628"/>
          <a:ext cx="7214567" cy="252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2888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A6297-F991-0CF1-6BD2-D3ECA562F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7857D366-912E-3C59-B548-693C05C30A51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E14AFE46-BD30-5215-5F9E-2CA114D1B9CD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F68B8AE5-1F26-D850-C3DC-27CBCB68A9E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2AD3A24B-4104-9870-5C30-7D627557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Změny produkce odpadů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FF2FF830-39E8-1EF8-EF05-A64721554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Dosažení zákonné povinnosti odděleného soustřeďování složek komunálních odpadů (míra separace) pro rok 2025 z navržených opatření bude pravděpodobně splněna. Pro dosažení požadovaných milníků bude vedle navrhovaných technických opatření důležitá především osvěta a vzdělávání občanů.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AFA2962A-28EB-B509-16D2-AD147845C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050621A-9D43-7DF1-AE6B-8024798020C2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CA50C07-E4DC-E043-4B5C-8CF0684ADCF4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AA91BA9-8BF7-E62C-3223-0A9C815D906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364B27AB-94DF-9A74-3B9A-300D6B48F2A1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8E6CC05-D0A9-F274-F679-6EF465B9FB75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E52E7816-D10A-3752-3CC9-52B8E8FC7539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6646F12-B446-CEB2-1CAA-FF45155B7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980274"/>
              </p:ext>
            </p:extLst>
          </p:nvPr>
        </p:nvGraphicFramePr>
        <p:xfrm>
          <a:off x="1353499" y="3495675"/>
          <a:ext cx="6437000" cy="263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7971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23CE1-E355-1290-737B-9C4374629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E28F09CE-CF9C-0485-297C-1293443482DD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815FFB24-6A0E-DF26-7C50-8F84E00B28E0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4DE22547-CDA3-2EBE-EC46-C971A5B6361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F78C234D-41AA-85D3-B9DB-4C40CF8A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Změny produkce odpadů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59B443A0-2D1D-C6B2-8C5D-74F3E4D41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40D2A6D9-8156-19A1-AD56-4F9ECB122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37549B1A-A9D2-CFBE-2F49-163E3AF931DB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115163C-6DA5-9F02-180E-2B018676B6F9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D167AF-C3BC-2CF9-6C56-18BCC06D961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0CDAAC83-B66B-540D-23B6-13B594E293AE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9274891-260C-06ED-9A9B-FF64024E1F00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4885020C-6DEE-0092-6875-E3262325315E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1512B07-ABEB-885F-3C5E-D4DF18902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33188"/>
              </p:ext>
            </p:extLst>
          </p:nvPr>
        </p:nvGraphicFramePr>
        <p:xfrm>
          <a:off x="859783" y="2109026"/>
          <a:ext cx="7424432" cy="3232858"/>
        </p:xfrm>
        <a:graphic>
          <a:graphicData uri="http://schemas.openxmlformats.org/drawingml/2006/table">
            <a:tbl>
              <a:tblPr firstRow="1" firstCol="1" bandRow="1"/>
              <a:tblGrid>
                <a:gridCol w="3473816">
                  <a:extLst>
                    <a:ext uri="{9D8B030D-6E8A-4147-A177-3AD203B41FA5}">
                      <a16:colId xmlns:a16="http://schemas.microsoft.com/office/drawing/2014/main" val="637569044"/>
                    </a:ext>
                  </a:extLst>
                </a:gridCol>
                <a:gridCol w="987654">
                  <a:extLst>
                    <a:ext uri="{9D8B030D-6E8A-4147-A177-3AD203B41FA5}">
                      <a16:colId xmlns:a16="http://schemas.microsoft.com/office/drawing/2014/main" val="497927177"/>
                    </a:ext>
                  </a:extLst>
                </a:gridCol>
                <a:gridCol w="987654">
                  <a:extLst>
                    <a:ext uri="{9D8B030D-6E8A-4147-A177-3AD203B41FA5}">
                      <a16:colId xmlns:a16="http://schemas.microsoft.com/office/drawing/2014/main" val="3315363804"/>
                    </a:ext>
                  </a:extLst>
                </a:gridCol>
                <a:gridCol w="987654">
                  <a:extLst>
                    <a:ext uri="{9D8B030D-6E8A-4147-A177-3AD203B41FA5}">
                      <a16:colId xmlns:a16="http://schemas.microsoft.com/office/drawing/2014/main" val="1227944498"/>
                    </a:ext>
                  </a:extLst>
                </a:gridCol>
                <a:gridCol w="987654">
                  <a:extLst>
                    <a:ext uri="{9D8B030D-6E8A-4147-A177-3AD203B41FA5}">
                      <a16:colId xmlns:a16="http://schemas.microsoft.com/office/drawing/2014/main" val="2505629719"/>
                    </a:ext>
                  </a:extLst>
                </a:gridCol>
              </a:tblGrid>
              <a:tr h="51085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Teoretická změna produkce odpadů po zavedení změn v systému odpadového hospodářství 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46" marR="101246" marT="50623" marB="50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523427"/>
                  </a:ext>
                </a:extLst>
              </a:tr>
              <a:tr h="7603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Produkce 2024 (t)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Produkce - návrhy (t)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Změna produkce (t)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Změna produkce (%)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576226"/>
                  </a:ext>
                </a:extLst>
              </a:tr>
              <a:tr h="245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200201 - Bioodpad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127,09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163,09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36,00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28,33%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099339"/>
                  </a:ext>
                </a:extLst>
              </a:tr>
              <a:tr h="245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200108 - "Gastroodpad"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95560"/>
                  </a:ext>
                </a:extLst>
              </a:tr>
              <a:tr h="245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200101 - Papír a lepenka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33,95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60,19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26,24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77,30%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103"/>
                  </a:ext>
                </a:extLst>
              </a:tr>
              <a:tr h="245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200139 - Plasty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24,18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41,32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17,14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70,87%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019219"/>
                  </a:ext>
                </a:extLst>
              </a:tr>
              <a:tr h="245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200102 - Sklo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22,76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24,66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1,90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8,33%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67187"/>
                  </a:ext>
                </a:extLst>
              </a:tr>
              <a:tr h="245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200140 - Kovy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0,50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1,67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1,17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233,33%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281466"/>
                  </a:ext>
                </a:extLst>
              </a:tr>
              <a:tr h="245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200301 - Směsný komunální odpad*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266,00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166,51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-99,49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-37,40%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016635"/>
                  </a:ext>
                </a:extLst>
              </a:tr>
              <a:tr h="245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200307 - Objemný odpad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17,26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13,81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-3,45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-20,00%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99" marR="595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16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814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6742B-9324-E284-9843-600179F2F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C555C968-A906-E8A0-42EF-2AD94036AA11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792EDD27-6EDB-BE00-6A4E-02F16D8B7FB1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009163F6-D9A4-F9FF-29C9-0BAA8543B94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9B43EC24-F51F-6A7B-8009-35E198DE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Ekonomika navrhovaných změn - výdaje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86C45ED5-EDD9-A8A7-39E7-2CF40E195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Zavedení navrhovaných změn by z ekonomického hlediska teoreticky přineslo snížení výdajů na odpadové hospodářství o 328 960 Kč (-11,79 %).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4FCA1CD0-1FF7-557A-50CF-E73D37283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C810E7E8-3B54-5324-8C77-6DEF54B93648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41ED4FD-DEC6-9CAC-536D-667FAD74E7B1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52CEF91-6A10-C07E-67FA-4218ED63FC5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1E3A60F2-13CB-BC66-A001-4A12D243CDD1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B6BB70B-8288-8E93-5996-10E5000C6C6C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1F6E12CE-9F2A-3311-FA84-3AC0E8018D8D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1B8678D-8F22-4DAC-8FC0-5D65B832D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932554"/>
              </p:ext>
            </p:extLst>
          </p:nvPr>
        </p:nvGraphicFramePr>
        <p:xfrm>
          <a:off x="965445" y="2858350"/>
          <a:ext cx="7213107" cy="285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9131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FEC55-9F47-1AB4-23CA-29E33A03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16337C79-3FC1-79EF-425A-03A5412E73A7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D4E65151-D98A-2E95-286F-AA334DD00C31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7EFE7B77-CE0E-A792-2A9B-DC261B094AD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1B3EFE9F-4E63-B6B5-EC23-E45E4211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Ekonomika navrhovaných změn - příjmy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8A975AF1-715E-066A-2D28-16826F15F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Zavedení navrhovaných změn by z ekonomického hlediska teoreticky přineslo zvýšení příjmů na odpadové hospodářství o 671 564 Kč (64,31 %).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F604756C-115A-F723-5BF4-D2C82BDFB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13611D58-AC19-8BB3-F120-491DA2D78E51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20AFEA6-7231-0FBF-D361-789E51B08E50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F8AFED5-7DD4-A4F5-0F5D-7A11EE28E17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701E15E0-4470-D05A-2864-9F2938CA2526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E3B09A9-1EDB-72CD-B049-D0FBF7343B88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95828D35-7C2D-4AFD-C8FA-04D4E1BC0230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A68A77DD-9193-18CF-D8A9-F9048F408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839941"/>
              </p:ext>
            </p:extLst>
          </p:nvPr>
        </p:nvGraphicFramePr>
        <p:xfrm>
          <a:off x="965445" y="2942492"/>
          <a:ext cx="7213107" cy="260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915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3B9C5-7808-3EAF-C3E4-B903F6A3A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51C88500-100A-0126-835F-9F34B202DA17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EBF6D83D-1155-44FB-097A-0461F264BF0B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47669C44-D163-456F-E170-F7DE38B2CCE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8B6763D5-FAD1-2B58-3AC6-15CF4A1D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Ekonomika navrhovaných změn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A13F78C1-B212-E2D8-0805-7D958EB74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8126CDEE-CF2F-E343-FB2E-51828D704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C1868319-C43B-9DDA-84F7-F1B6B1E2C987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A1E5A95-9C0F-7947-04C1-552B514D3E14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E902F38-CD92-FC7A-A590-6D44119D818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9DB8B436-93D1-9685-7D05-73B7E01BDD83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29DE3C8-252E-5FED-8AD4-12C48A4B498B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AD07C3D1-980B-0F70-729A-E3119BDF2D95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1642E6B-ED84-B5D7-B374-A88B3EE4C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31189"/>
              </p:ext>
            </p:extLst>
          </p:nvPr>
        </p:nvGraphicFramePr>
        <p:xfrm>
          <a:off x="1323973" y="1778603"/>
          <a:ext cx="6496052" cy="3966840"/>
        </p:xfrm>
        <a:graphic>
          <a:graphicData uri="http://schemas.openxmlformats.org/drawingml/2006/table">
            <a:tbl>
              <a:tblPr firstRow="1" firstCol="1" bandRow="1"/>
              <a:tblGrid>
                <a:gridCol w="515285">
                  <a:extLst>
                    <a:ext uri="{9D8B030D-6E8A-4147-A177-3AD203B41FA5}">
                      <a16:colId xmlns:a16="http://schemas.microsoft.com/office/drawing/2014/main" val="3896865280"/>
                    </a:ext>
                  </a:extLst>
                </a:gridCol>
                <a:gridCol w="4654396">
                  <a:extLst>
                    <a:ext uri="{9D8B030D-6E8A-4147-A177-3AD203B41FA5}">
                      <a16:colId xmlns:a16="http://schemas.microsoft.com/office/drawing/2014/main" val="2465624056"/>
                    </a:ext>
                  </a:extLst>
                </a:gridCol>
                <a:gridCol w="1326371">
                  <a:extLst>
                    <a:ext uri="{9D8B030D-6E8A-4147-A177-3AD203B41FA5}">
                      <a16:colId xmlns:a16="http://schemas.microsoft.com/office/drawing/2014/main" val="1839157313"/>
                    </a:ext>
                  </a:extLst>
                </a:gridCol>
              </a:tblGrid>
              <a:tr h="4668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Shrnutí ekonomiky zavedení navrhovaných změn v systému odpadového hospodářství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09" marR="95209" marT="47605" marB="47605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706788"/>
                  </a:ext>
                </a:extLst>
              </a:tr>
              <a:tr h="259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Položka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Částka (Kč)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18070"/>
                  </a:ext>
                </a:extLst>
              </a:tr>
              <a:tr h="25949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Výdaje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09" marR="95209" marT="47605" marB="47605" vert="vert27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Svoz a zpracování bioodpadu v novém systému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-93 600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761552"/>
                  </a:ext>
                </a:extLst>
              </a:tr>
              <a:tr h="2594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Pořízení nádob na svoz bioodpadu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-149 000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938356"/>
                  </a:ext>
                </a:extLst>
              </a:tr>
              <a:tr h="2594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Svoz a zpracování SEPAR odpadů - Door to Door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-625 342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44436"/>
                  </a:ext>
                </a:extLst>
              </a:tr>
              <a:tr h="2594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Pořízení nádob na svoz SEPAR - Door to Door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-1 080 000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975795"/>
                  </a:ext>
                </a:extLst>
              </a:tr>
              <a:tr h="183586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Příjmy a úspory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09" marR="95209" marT="47605" marB="47605" vert="vert27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Úspora odkloněním BRKO z SKO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68 400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820216"/>
                  </a:ext>
                </a:extLst>
              </a:tr>
              <a:tr h="2594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Svoz a zpracování SEPAR odpadů - Sběrná hnízda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413 580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06657"/>
                  </a:ext>
                </a:extLst>
              </a:tr>
              <a:tr h="1835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Úspora odkloněním SEPAR odpadů z SKO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88 243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900978"/>
                  </a:ext>
                </a:extLst>
              </a:tr>
              <a:tr h="2594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Navýšení odměny EKO-KOM při zavedení nového systému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208 060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33495"/>
                  </a:ext>
                </a:extLst>
              </a:tr>
              <a:tr h="2594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Úspora změnou frekvence SKO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471 120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251133"/>
                  </a:ext>
                </a:extLst>
              </a:tr>
              <a:tr h="2594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Úspora předcházením vzniku objemného odpadu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6 559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749293"/>
                  </a:ext>
                </a:extLst>
              </a:tr>
              <a:tr h="2594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Navýšení příjmů zapojením podnikatelských subjektů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144 200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603499"/>
                  </a:ext>
                </a:extLst>
              </a:tr>
              <a:tr h="2594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Změna příjmů z poplatku od občanů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319 304 Kč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201084"/>
                  </a:ext>
                </a:extLst>
              </a:tr>
              <a:tr h="2784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Celková ekonomika zavedení změn v odpadovém hospodářství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09" marR="95209" marT="47605" marB="47605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-228 476 Kč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764" marR="417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79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904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85366-8BAC-7F2E-DF83-A8FF5A23A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48AC293B-E750-2AE7-9ADC-50791C007871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8C648835-13DF-192F-5DA0-D9E2CBB49186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8E6CB2E1-7D95-A0F6-B11E-EB8F046D1E0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6C127B9F-5A8F-9DE6-CA64-4A90E0A3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Harmonogram realizace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49B02996-369E-C6FD-C7EF-6A490B7D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6496EB6E-EEEB-3B08-3668-D8A0AC6F7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F765E29E-0206-1F23-B955-C71C1B523E06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E578171-C7DC-F123-148B-6914954A385D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F601E82-FC66-D71C-8A48-CDC77AFE763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C9EEFAC4-7314-FA4F-9A88-206A5F90D965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5086D307-51CE-B6B9-C9AC-7237FFBFE573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7A317E48-2113-FF4F-05E7-05C2565D7F2B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7A1C936-329E-66D3-B34E-B08C6550C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786"/>
              </p:ext>
            </p:extLst>
          </p:nvPr>
        </p:nvGraphicFramePr>
        <p:xfrm>
          <a:off x="799824" y="2106717"/>
          <a:ext cx="7544349" cy="3279022"/>
        </p:xfrm>
        <a:graphic>
          <a:graphicData uri="http://schemas.openxmlformats.org/drawingml/2006/table">
            <a:tbl>
              <a:tblPr firstRow="1" firstCol="1" bandRow="1"/>
              <a:tblGrid>
                <a:gridCol w="513382">
                  <a:extLst>
                    <a:ext uri="{9D8B030D-6E8A-4147-A177-3AD203B41FA5}">
                      <a16:colId xmlns:a16="http://schemas.microsoft.com/office/drawing/2014/main" val="2484120903"/>
                    </a:ext>
                  </a:extLst>
                </a:gridCol>
                <a:gridCol w="4245434">
                  <a:extLst>
                    <a:ext uri="{9D8B030D-6E8A-4147-A177-3AD203B41FA5}">
                      <a16:colId xmlns:a16="http://schemas.microsoft.com/office/drawing/2014/main" val="192623417"/>
                    </a:ext>
                  </a:extLst>
                </a:gridCol>
                <a:gridCol w="580524">
                  <a:extLst>
                    <a:ext uri="{9D8B030D-6E8A-4147-A177-3AD203B41FA5}">
                      <a16:colId xmlns:a16="http://schemas.microsoft.com/office/drawing/2014/main" val="2340886850"/>
                    </a:ext>
                  </a:extLst>
                </a:gridCol>
                <a:gridCol w="580524">
                  <a:extLst>
                    <a:ext uri="{9D8B030D-6E8A-4147-A177-3AD203B41FA5}">
                      <a16:colId xmlns:a16="http://schemas.microsoft.com/office/drawing/2014/main" val="3368759581"/>
                    </a:ext>
                  </a:extLst>
                </a:gridCol>
                <a:gridCol w="563329">
                  <a:extLst>
                    <a:ext uri="{9D8B030D-6E8A-4147-A177-3AD203B41FA5}">
                      <a16:colId xmlns:a16="http://schemas.microsoft.com/office/drawing/2014/main" val="3915988798"/>
                    </a:ext>
                  </a:extLst>
                </a:gridCol>
                <a:gridCol w="580524">
                  <a:extLst>
                    <a:ext uri="{9D8B030D-6E8A-4147-A177-3AD203B41FA5}">
                      <a16:colId xmlns:a16="http://schemas.microsoft.com/office/drawing/2014/main" val="591942161"/>
                    </a:ext>
                  </a:extLst>
                </a:gridCol>
                <a:gridCol w="480632">
                  <a:extLst>
                    <a:ext uri="{9D8B030D-6E8A-4147-A177-3AD203B41FA5}">
                      <a16:colId xmlns:a16="http://schemas.microsoft.com/office/drawing/2014/main" val="1679061588"/>
                    </a:ext>
                  </a:extLst>
                </a:gridCol>
              </a:tblGrid>
              <a:tr h="48506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Harmonogram realizace změn v systému odpadového hospodářství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94" marR="96094" marT="48047" marB="48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75382"/>
                  </a:ext>
                </a:extLst>
              </a:tr>
              <a:tr h="2328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č. o.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Návrhová opatření v následujících letech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2028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2029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2030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218623"/>
                  </a:ext>
                </a:extLst>
              </a:tr>
              <a:tr h="2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Biologicky rozložitelný odpad - rozšíření Door to Door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478687"/>
                  </a:ext>
                </a:extLst>
              </a:tr>
              <a:tr h="2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Biologicky rozložitelný odpad - "gastroodpad"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712324"/>
                  </a:ext>
                </a:extLst>
              </a:tr>
              <a:tr h="2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SEPAR odpady - zavedení Door to Door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54632"/>
                  </a:ext>
                </a:extLst>
              </a:tr>
              <a:tr h="2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Kontrolní mechanismy, vícesložková cena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303251"/>
                  </a:ext>
                </a:extLst>
              </a:tr>
              <a:tr h="2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Směsný komunální odpad - optimalizace svozu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279041"/>
                  </a:ext>
                </a:extLst>
              </a:tr>
              <a:tr h="2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Předcházení vzniku odpadů, RE-USE centrum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58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58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551525"/>
                  </a:ext>
                </a:extLst>
              </a:tr>
              <a:tr h="2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Rozšíření systému sběru výrobků s UZ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21485"/>
                  </a:ext>
                </a:extLst>
              </a:tr>
              <a:tr h="2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Změna koncového zařízení na SKO a VO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964114"/>
                  </a:ext>
                </a:extLst>
              </a:tr>
              <a:tr h="2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Změna výběru poplatků za odpad od občanů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613146"/>
                  </a:ext>
                </a:extLst>
              </a:tr>
              <a:tr h="2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Zapojení podnikatelských subjektů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6524"/>
                  </a:ext>
                </a:extLst>
              </a:tr>
              <a:tr h="2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Informační kampaň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70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459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82F58-498A-5D61-8F92-4B72709C3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71518C6-A909-EF31-1049-962ECFB7EEB5}"/>
              </a:ext>
            </a:extLst>
          </p:cNvPr>
          <p:cNvGrpSpPr/>
          <p:nvPr/>
        </p:nvGrpSpPr>
        <p:grpSpPr>
          <a:xfrm>
            <a:off x="8488938" y="2433667"/>
            <a:ext cx="45719" cy="4424334"/>
            <a:chOff x="0" y="0"/>
            <a:chExt cx="12543" cy="196262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5C45123-EA7B-993F-5B03-AE3F03B903B4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52C8C6-01E9-4280-A730-D73F51AFFE03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31D26A-D585-E5DF-6FA0-BC563A20A8B4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7102804" y="4418160"/>
            <a:ext cx="1903057" cy="914931"/>
            <a:chOff x="0" y="0"/>
            <a:chExt cx="660400" cy="3175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AE9DDE9-F87D-201A-BED4-865CE666B7F2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A7A60F-6EDD-9091-89A7-A00A9BF8AD34}"/>
                </a:ext>
              </a:extLst>
            </p:cNvPr>
            <p:cNvSpPr txBox="1"/>
            <p:nvPr/>
          </p:nvSpPr>
          <p:spPr>
            <a:xfrm>
              <a:off x="0" y="98425"/>
              <a:ext cx="660400" cy="219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6" name="Group 2">
            <a:extLst>
              <a:ext uri="{FF2B5EF4-FFF2-40B4-BE49-F238E27FC236}">
                <a16:creationId xmlns:a16="http://schemas.microsoft.com/office/drawing/2014/main" id="{5DDB8CFE-E5FC-9AB0-B6E5-1A607A84FCD7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C9A03715-55B1-A944-4250-D9DEA986CAAA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8B786984-DD49-FEF4-6252-7B6CDF5BEB0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6BA40C28-2F3E-4335-C186-2E601396171F}"/>
              </a:ext>
            </a:extLst>
          </p:cNvPr>
          <p:cNvGrpSpPr>
            <a:grpSpLocks noChangeAspect="1"/>
          </p:cNvGrpSpPr>
          <p:nvPr/>
        </p:nvGrpSpPr>
        <p:grpSpPr>
          <a:xfrm>
            <a:off x="3496029" y="4834650"/>
            <a:ext cx="514537" cy="514537"/>
            <a:chOff x="0" y="0"/>
            <a:chExt cx="812800" cy="8128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6B6AE5A-D7B6-6632-6BA5-B1AD9187D5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30C16288-AABB-9E5B-DE53-A9F3146A4AF7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9" name="Group 5">
            <a:extLst>
              <a:ext uri="{FF2B5EF4-FFF2-40B4-BE49-F238E27FC236}">
                <a16:creationId xmlns:a16="http://schemas.microsoft.com/office/drawing/2014/main" id="{3D42B3FC-6202-777C-68B2-E4575A29215F}"/>
              </a:ext>
            </a:extLst>
          </p:cNvPr>
          <p:cNvGrpSpPr>
            <a:grpSpLocks noChangeAspect="1"/>
          </p:cNvGrpSpPr>
          <p:nvPr/>
        </p:nvGrpSpPr>
        <p:grpSpPr>
          <a:xfrm>
            <a:off x="3496028" y="4121769"/>
            <a:ext cx="514537" cy="514537"/>
            <a:chOff x="0" y="0"/>
            <a:chExt cx="812800" cy="812800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8648FC93-3E1F-0D67-1D54-D0B9B33FD66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4DDB5CB4-41E5-656D-57A3-FE050A05A725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2" name="Group 5">
            <a:extLst>
              <a:ext uri="{FF2B5EF4-FFF2-40B4-BE49-F238E27FC236}">
                <a16:creationId xmlns:a16="http://schemas.microsoft.com/office/drawing/2014/main" id="{FA05AFA8-BF06-745E-7342-0D90BDC784CB}"/>
              </a:ext>
            </a:extLst>
          </p:cNvPr>
          <p:cNvGrpSpPr>
            <a:grpSpLocks noChangeAspect="1"/>
          </p:cNvGrpSpPr>
          <p:nvPr/>
        </p:nvGrpSpPr>
        <p:grpSpPr>
          <a:xfrm>
            <a:off x="3497562" y="3408888"/>
            <a:ext cx="514537" cy="514537"/>
            <a:chOff x="0" y="0"/>
            <a:chExt cx="812800" cy="812800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B00EAD4-B749-F4BD-0092-5459B8356A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E2930B92-33C9-BC4B-5A24-16A8F88B116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id="{AF80E62D-D970-422F-6788-3A9A273F422D}"/>
              </a:ext>
            </a:extLst>
          </p:cNvPr>
          <p:cNvGrpSpPr>
            <a:grpSpLocks noChangeAspect="1"/>
          </p:cNvGrpSpPr>
          <p:nvPr/>
        </p:nvGrpSpPr>
        <p:grpSpPr>
          <a:xfrm>
            <a:off x="3499096" y="2696007"/>
            <a:ext cx="514537" cy="514537"/>
            <a:chOff x="0" y="0"/>
            <a:chExt cx="812800" cy="812800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94487928-D0B4-B6C0-D4DB-4445FD9BD45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D90B4C9F-81D5-9BA9-6384-9E40DAD3CB50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45" name="Freeform 8">
            <a:extLst>
              <a:ext uri="{FF2B5EF4-FFF2-40B4-BE49-F238E27FC236}">
                <a16:creationId xmlns:a16="http://schemas.microsoft.com/office/drawing/2014/main" id="{BAD93BD6-5068-A139-F568-3BFF625C1878}"/>
              </a:ext>
            </a:extLst>
          </p:cNvPr>
          <p:cNvSpPr>
            <a:spLocks noChangeAspect="1"/>
          </p:cNvSpPr>
          <p:nvPr/>
        </p:nvSpPr>
        <p:spPr>
          <a:xfrm>
            <a:off x="3601211" y="2801509"/>
            <a:ext cx="304170" cy="304170"/>
          </a:xfrm>
          <a:custGeom>
            <a:avLst/>
            <a:gdLst/>
            <a:ahLst/>
            <a:cxnLst/>
            <a:rect l="l" t="t" r="r" b="b"/>
            <a:pathLst>
              <a:path w="869058" h="869058">
                <a:moveTo>
                  <a:pt x="0" y="0"/>
                </a:moveTo>
                <a:lnTo>
                  <a:pt x="869058" y="0"/>
                </a:lnTo>
                <a:lnTo>
                  <a:pt x="869058" y="869058"/>
                </a:lnTo>
                <a:lnTo>
                  <a:pt x="0" y="869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12">
            <a:extLst>
              <a:ext uri="{FF2B5EF4-FFF2-40B4-BE49-F238E27FC236}">
                <a16:creationId xmlns:a16="http://schemas.microsoft.com/office/drawing/2014/main" id="{72B9B777-2487-56CC-63C8-5AD6E58CA66D}"/>
              </a:ext>
            </a:extLst>
          </p:cNvPr>
          <p:cNvSpPr>
            <a:spLocks noChangeAspect="1"/>
          </p:cNvSpPr>
          <p:nvPr/>
        </p:nvSpPr>
        <p:spPr>
          <a:xfrm>
            <a:off x="3601211" y="3544587"/>
            <a:ext cx="304170" cy="222805"/>
          </a:xfrm>
          <a:custGeom>
            <a:avLst/>
            <a:gdLst/>
            <a:ahLst/>
            <a:cxnLst/>
            <a:rect l="l" t="t" r="r" b="b"/>
            <a:pathLst>
              <a:path w="869058" h="636585">
                <a:moveTo>
                  <a:pt x="0" y="0"/>
                </a:moveTo>
                <a:lnTo>
                  <a:pt x="869057" y="0"/>
                </a:lnTo>
                <a:lnTo>
                  <a:pt x="869057" y="636585"/>
                </a:lnTo>
                <a:lnTo>
                  <a:pt x="0" y="636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11DB0FB1-B108-3665-EDF5-9B613EA24EC6}"/>
              </a:ext>
            </a:extLst>
          </p:cNvPr>
          <p:cNvSpPr>
            <a:spLocks noChangeAspect="1"/>
          </p:cNvSpPr>
          <p:nvPr/>
        </p:nvSpPr>
        <p:spPr>
          <a:xfrm>
            <a:off x="3558801" y="4177274"/>
            <a:ext cx="403526" cy="403526"/>
          </a:xfrm>
          <a:custGeom>
            <a:avLst/>
            <a:gdLst/>
            <a:ahLst/>
            <a:cxnLst/>
            <a:rect l="l" t="t" r="r" b="b"/>
            <a:pathLst>
              <a:path w="1152932" h="1152932">
                <a:moveTo>
                  <a:pt x="0" y="0"/>
                </a:moveTo>
                <a:lnTo>
                  <a:pt x="1152932" y="0"/>
                </a:lnTo>
                <a:lnTo>
                  <a:pt x="1152932" y="1152932"/>
                </a:lnTo>
                <a:lnTo>
                  <a:pt x="0" y="1152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51" name="Freeform 20">
            <a:extLst>
              <a:ext uri="{FF2B5EF4-FFF2-40B4-BE49-F238E27FC236}">
                <a16:creationId xmlns:a16="http://schemas.microsoft.com/office/drawing/2014/main" id="{5E59B6FF-5F7C-FA60-F13B-228C41D07B92}"/>
              </a:ext>
            </a:extLst>
          </p:cNvPr>
          <p:cNvSpPr>
            <a:spLocks noChangeAspect="1"/>
          </p:cNvSpPr>
          <p:nvPr/>
        </p:nvSpPr>
        <p:spPr>
          <a:xfrm>
            <a:off x="3657877" y="4961459"/>
            <a:ext cx="190837" cy="260528"/>
          </a:xfrm>
          <a:custGeom>
            <a:avLst/>
            <a:gdLst/>
            <a:ahLst/>
            <a:cxnLst/>
            <a:rect l="l" t="t" r="r" b="b"/>
            <a:pathLst>
              <a:path w="695246" h="949141">
                <a:moveTo>
                  <a:pt x="0" y="0"/>
                </a:moveTo>
                <a:lnTo>
                  <a:pt x="695246" y="0"/>
                </a:lnTo>
                <a:lnTo>
                  <a:pt x="695246" y="949142"/>
                </a:lnTo>
                <a:lnTo>
                  <a:pt x="0" y="9491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C37BCBA-58B1-FA11-28BB-1D3817CE65B9}"/>
              </a:ext>
            </a:extLst>
          </p:cNvPr>
          <p:cNvSpPr txBox="1"/>
          <p:nvPr/>
        </p:nvSpPr>
        <p:spPr>
          <a:xfrm>
            <a:off x="4190279" y="2715021"/>
            <a:ext cx="32500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AD31D9-F44A-1A53-A72B-E4782368AB1A}"/>
              </a:ext>
            </a:extLst>
          </p:cNvPr>
          <p:cNvSpPr txBox="1"/>
          <p:nvPr/>
        </p:nvSpPr>
        <p:spPr>
          <a:xfrm>
            <a:off x="4121717" y="2718174"/>
            <a:ext cx="32500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dirty="0"/>
              <a:t>www.obcejinak.cz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DF41050-0053-B1D2-39D5-BFCBE402739A}"/>
              </a:ext>
            </a:extLst>
          </p:cNvPr>
          <p:cNvSpPr txBox="1"/>
          <p:nvPr/>
        </p:nvSpPr>
        <p:spPr>
          <a:xfrm>
            <a:off x="4121717" y="3461264"/>
            <a:ext cx="3787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dirty="0"/>
              <a:t>olena.harastey@archconsulting.cz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334A42-62C1-0103-0D7D-051D1403BCF2}"/>
              </a:ext>
            </a:extLst>
          </p:cNvPr>
          <p:cNvSpPr txBox="1"/>
          <p:nvPr/>
        </p:nvSpPr>
        <p:spPr>
          <a:xfrm>
            <a:off x="4121717" y="4166958"/>
            <a:ext cx="32500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dirty="0"/>
              <a:t>+420 776 581 036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F9BBFD3-8F65-D736-04C7-6D80CCE81679}"/>
              </a:ext>
            </a:extLst>
          </p:cNvPr>
          <p:cNvSpPr txBox="1"/>
          <p:nvPr/>
        </p:nvSpPr>
        <p:spPr>
          <a:xfrm>
            <a:off x="4187450" y="4874677"/>
            <a:ext cx="32500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dirty="0"/>
              <a:t>Sluštická 873/6, Praha 10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02266FC-B45B-BDEA-ABB3-F038FFC1DC76}"/>
              </a:ext>
            </a:extLst>
          </p:cNvPr>
          <p:cNvSpPr txBox="1"/>
          <p:nvPr/>
        </p:nvSpPr>
        <p:spPr>
          <a:xfrm>
            <a:off x="1746798" y="1430849"/>
            <a:ext cx="40320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600" b="1" dirty="0"/>
              <a:t>Děkuji za pozornost</a:t>
            </a:r>
          </a:p>
        </p:txBody>
      </p:sp>
      <p:pic>
        <p:nvPicPr>
          <p:cNvPr id="23" name="Grafický objekt 22" descr="Zákaznická recenze">
            <a:extLst>
              <a:ext uri="{FF2B5EF4-FFF2-40B4-BE49-F238E27FC236}">
                <a16:creationId xmlns:a16="http://schemas.microsoft.com/office/drawing/2014/main" id="{86275E75-72A1-8BA2-C705-5098A37986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398" y="1296814"/>
            <a:ext cx="914400" cy="914400"/>
          </a:xfrm>
          <a:prstGeom prst="rect">
            <a:avLst/>
          </a:prstGeom>
        </p:spPr>
      </p:pic>
      <p:pic>
        <p:nvPicPr>
          <p:cNvPr id="31" name="Grafický objekt 30" descr="Ucho">
            <a:extLst>
              <a:ext uri="{FF2B5EF4-FFF2-40B4-BE49-F238E27FC236}">
                <a16:creationId xmlns:a16="http://schemas.microsoft.com/office/drawing/2014/main" id="{062A8ADD-7F21-D01F-B865-5AA6D3AF0C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88092" y="2433667"/>
            <a:ext cx="914400" cy="914400"/>
          </a:xfrm>
          <a:prstGeom prst="rect">
            <a:avLst/>
          </a:prstGeom>
        </p:spPr>
      </p:pic>
      <p:pic>
        <p:nvPicPr>
          <p:cNvPr id="43" name="Grafický objekt 42" descr="Oko">
            <a:extLst>
              <a:ext uri="{FF2B5EF4-FFF2-40B4-BE49-F238E27FC236}">
                <a16:creationId xmlns:a16="http://schemas.microsoft.com/office/drawing/2014/main" id="{64EE2C80-DA5D-3C11-90F3-4112950FE0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78549" y="3385576"/>
            <a:ext cx="914400" cy="914400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DC34BC6F-7016-2DB1-BD48-38A15165C880}"/>
              </a:ext>
            </a:extLst>
          </p:cNvPr>
          <p:cNvGrpSpPr>
            <a:grpSpLocks/>
          </p:cNvGrpSpPr>
          <p:nvPr/>
        </p:nvGrpSpPr>
        <p:grpSpPr>
          <a:xfrm>
            <a:off x="0" y="5473201"/>
            <a:ext cx="8488938" cy="1537592"/>
            <a:chOff x="2050177" y="72287"/>
            <a:chExt cx="5559247" cy="943857"/>
          </a:xfrm>
        </p:grpSpPr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AF366350-F4CB-01B5-FF77-06DD3D413789}"/>
                </a:ext>
              </a:extLst>
            </p:cNvPr>
            <p:cNvSpPr/>
            <p:nvPr/>
          </p:nvSpPr>
          <p:spPr>
            <a:xfrm>
              <a:off x="2050177" y="479313"/>
              <a:ext cx="5559247" cy="443039"/>
            </a:xfrm>
            <a:custGeom>
              <a:avLst/>
              <a:gdLst/>
              <a:ahLst/>
              <a:cxnLst/>
              <a:rect l="l" t="t" r="r" b="b"/>
              <a:pathLst>
                <a:path w="7560309" h="577215">
                  <a:moveTo>
                    <a:pt x="0" y="0"/>
                  </a:moveTo>
                  <a:lnTo>
                    <a:pt x="7559718" y="0"/>
                  </a:lnTo>
                  <a:lnTo>
                    <a:pt x="7559718" y="576731"/>
                  </a:lnTo>
                  <a:lnTo>
                    <a:pt x="0" y="576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51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pic>
          <p:nvPicPr>
            <p:cNvPr id="28" name="Image 4">
              <a:extLst>
                <a:ext uri="{FF2B5EF4-FFF2-40B4-BE49-F238E27FC236}">
                  <a16:creationId xmlns:a16="http://schemas.microsoft.com/office/drawing/2014/main" id="{CC4BCAEA-839D-3147-9448-11E69350C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50638" y="72287"/>
              <a:ext cx="4658786" cy="943857"/>
            </a:xfrm>
            <a:prstGeom prst="rect">
              <a:avLst/>
            </a:prstGeom>
          </p:spPr>
        </p:pic>
      </p:grp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245434A-892D-66C7-23F4-38EBE2BEC4A0}"/>
              </a:ext>
            </a:extLst>
          </p:cNvPr>
          <p:cNvSpPr txBox="1"/>
          <p:nvPr/>
        </p:nvSpPr>
        <p:spPr>
          <a:xfrm>
            <a:off x="264172" y="6194637"/>
            <a:ext cx="23556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</a:rPr>
              <a:t>ARCH </a:t>
            </a:r>
            <a:r>
              <a:rPr lang="cs-CZ" sz="1200" b="1" dirty="0" err="1">
                <a:solidFill>
                  <a:schemeClr val="bg1"/>
                </a:solidFill>
              </a:rPr>
              <a:t>consulting</a:t>
            </a:r>
            <a:r>
              <a:rPr lang="cs-CZ" sz="1200" b="1" dirty="0">
                <a:solidFill>
                  <a:schemeClr val="bg1"/>
                </a:solidFill>
              </a:rPr>
              <a:t> s.r.o.</a:t>
            </a:r>
          </a:p>
          <a:p>
            <a:pPr marL="12700"/>
            <a:r>
              <a:rPr lang="cs-CZ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Sluštická</a:t>
            </a:r>
            <a:r>
              <a:rPr lang="cs-CZ" sz="1100" spc="-6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cs-CZ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873/6</a:t>
            </a:r>
            <a:endParaRPr lang="cs-CZ" sz="1100" dirty="0">
              <a:solidFill>
                <a:srgbClr val="434343"/>
              </a:solidFill>
              <a:effectLst/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/>
            <a:r>
              <a:rPr lang="cs-CZ" sz="1100" spc="-3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100</a:t>
            </a:r>
            <a:r>
              <a:rPr lang="cs-CZ" sz="1100" spc="-1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cs-CZ" sz="1100" spc="-3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00</a:t>
            </a:r>
            <a:r>
              <a:rPr lang="cs-CZ" sz="1100" spc="-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cs-CZ" sz="1100" spc="-3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Praha</a:t>
            </a:r>
            <a:r>
              <a:rPr lang="cs-CZ" sz="1100" spc="-1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cs-CZ" sz="1100" spc="-3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10</a:t>
            </a:r>
            <a:endParaRPr lang="cs-CZ" sz="1100" dirty="0">
              <a:solidFill>
                <a:srgbClr val="434343"/>
              </a:solidFill>
              <a:effectLst/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3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56719-F142-B7C6-142F-DD636F658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5C43E55D-6524-EFAB-41EC-0AC8BED7C5FB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9390A31C-5355-C17D-1025-FAC14507B465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DF6D2495-6C02-4E3F-CFCB-838BF55748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40041982-1F49-EE7A-2006-BBF9838D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Legislativa odpadového hospodářství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B99C18FC-E36B-C60A-CBD3-6A2D698C2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r>
              <a:rPr lang="pl-PL" sz="2400" dirty="0"/>
              <a:t>Postupné zdražování ukládání odpadů na skládky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0324C936-8E3A-158A-5998-B3D2210D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D9AFF43-720D-C220-7D40-41C9DF3B740F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BDD5C1B-50CA-8D34-8685-1D9CB72AC525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02CA9D5-21E1-A0CC-B18C-90ABC7391D3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B627EADF-26C2-9348-7BDE-4B590B8B95BF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9C9B707-FA4F-84FE-AF1A-0E67FCDAAAD8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7F509AAB-A76E-B084-40FA-0C6034F98CA7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D3DCB09-D369-10CB-2DAF-66A9951A7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64439"/>
              </p:ext>
            </p:extLst>
          </p:nvPr>
        </p:nvGraphicFramePr>
        <p:xfrm>
          <a:off x="1228758" y="2077335"/>
          <a:ext cx="6686484" cy="1858270"/>
        </p:xfrm>
        <a:graphic>
          <a:graphicData uri="http://schemas.openxmlformats.org/drawingml/2006/table">
            <a:tbl>
              <a:tblPr firstRow="1" firstCol="1" bandRow="1"/>
              <a:tblGrid>
                <a:gridCol w="1531704">
                  <a:extLst>
                    <a:ext uri="{9D8B030D-6E8A-4147-A177-3AD203B41FA5}">
                      <a16:colId xmlns:a16="http://schemas.microsoft.com/office/drawing/2014/main" val="1029083086"/>
                    </a:ext>
                  </a:extLst>
                </a:gridCol>
                <a:gridCol w="515478">
                  <a:extLst>
                    <a:ext uri="{9D8B030D-6E8A-4147-A177-3AD203B41FA5}">
                      <a16:colId xmlns:a16="http://schemas.microsoft.com/office/drawing/2014/main" val="3561838239"/>
                    </a:ext>
                  </a:extLst>
                </a:gridCol>
                <a:gridCol w="515478">
                  <a:extLst>
                    <a:ext uri="{9D8B030D-6E8A-4147-A177-3AD203B41FA5}">
                      <a16:colId xmlns:a16="http://schemas.microsoft.com/office/drawing/2014/main" val="1877744209"/>
                    </a:ext>
                  </a:extLst>
                </a:gridCol>
                <a:gridCol w="515478">
                  <a:extLst>
                    <a:ext uri="{9D8B030D-6E8A-4147-A177-3AD203B41FA5}">
                      <a16:colId xmlns:a16="http://schemas.microsoft.com/office/drawing/2014/main" val="3258100403"/>
                    </a:ext>
                  </a:extLst>
                </a:gridCol>
                <a:gridCol w="515478">
                  <a:extLst>
                    <a:ext uri="{9D8B030D-6E8A-4147-A177-3AD203B41FA5}">
                      <a16:colId xmlns:a16="http://schemas.microsoft.com/office/drawing/2014/main" val="722834281"/>
                    </a:ext>
                  </a:extLst>
                </a:gridCol>
                <a:gridCol w="515478">
                  <a:extLst>
                    <a:ext uri="{9D8B030D-6E8A-4147-A177-3AD203B41FA5}">
                      <a16:colId xmlns:a16="http://schemas.microsoft.com/office/drawing/2014/main" val="2978341031"/>
                    </a:ext>
                  </a:extLst>
                </a:gridCol>
                <a:gridCol w="515478">
                  <a:extLst>
                    <a:ext uri="{9D8B030D-6E8A-4147-A177-3AD203B41FA5}">
                      <a16:colId xmlns:a16="http://schemas.microsoft.com/office/drawing/2014/main" val="812952897"/>
                    </a:ext>
                  </a:extLst>
                </a:gridCol>
                <a:gridCol w="515478">
                  <a:extLst>
                    <a:ext uri="{9D8B030D-6E8A-4147-A177-3AD203B41FA5}">
                      <a16:colId xmlns:a16="http://schemas.microsoft.com/office/drawing/2014/main" val="2851087560"/>
                    </a:ext>
                  </a:extLst>
                </a:gridCol>
                <a:gridCol w="515478">
                  <a:extLst>
                    <a:ext uri="{9D8B030D-6E8A-4147-A177-3AD203B41FA5}">
                      <a16:colId xmlns:a16="http://schemas.microsoft.com/office/drawing/2014/main" val="3824519471"/>
                    </a:ext>
                  </a:extLst>
                </a:gridCol>
                <a:gridCol w="515478">
                  <a:extLst>
                    <a:ext uri="{9D8B030D-6E8A-4147-A177-3AD203B41FA5}">
                      <a16:colId xmlns:a16="http://schemas.microsoft.com/office/drawing/2014/main" val="193178713"/>
                    </a:ext>
                  </a:extLst>
                </a:gridCol>
                <a:gridCol w="515478">
                  <a:extLst>
                    <a:ext uri="{9D8B030D-6E8A-4147-A177-3AD203B41FA5}">
                      <a16:colId xmlns:a16="http://schemas.microsoft.com/office/drawing/2014/main" val="2899116182"/>
                    </a:ext>
                  </a:extLst>
                </a:gridCol>
              </a:tblGrid>
              <a:tr h="529866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Sazba pro jednotlivé dílčí základy poplatku za ukládání odpadů na skládku (Kč/t)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443" marR="95443" marT="47722" marB="47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251340"/>
                  </a:ext>
                </a:extLst>
              </a:tr>
              <a:tr h="2649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Dílčí základ poplatku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443" marR="95443" marT="47722" marB="47722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Poplatkové období v roce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443" marR="95443" marT="47722" marB="477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605"/>
                  </a:ext>
                </a:extLst>
              </a:tr>
              <a:tr h="2649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2028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2029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2030+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648872"/>
                  </a:ext>
                </a:extLst>
              </a:tr>
              <a:tr h="264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využitelný odpad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1 000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1 250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1 500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1 600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1 700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1 800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1 850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1 850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112"/>
                  </a:ext>
                </a:extLst>
              </a:tr>
              <a:tr h="264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zbytkový odpad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67277"/>
                  </a:ext>
                </a:extLst>
              </a:tr>
              <a:tr h="264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nebezpečný odpad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2 000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2 000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2 000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2 000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2 000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2 000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2 000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2 000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2 000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2 000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96" marR="463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874346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E0CB7DA5-B993-7160-77BD-215CB94AD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315756"/>
              </p:ext>
            </p:extLst>
          </p:nvPr>
        </p:nvGraphicFramePr>
        <p:xfrm>
          <a:off x="1228760" y="4269977"/>
          <a:ext cx="6686487" cy="957491"/>
        </p:xfrm>
        <a:graphic>
          <a:graphicData uri="http://schemas.openxmlformats.org/drawingml/2006/table">
            <a:tbl>
              <a:tblPr firstRow="1" firstCol="1" bandRow="1"/>
              <a:tblGrid>
                <a:gridCol w="2183080">
                  <a:extLst>
                    <a:ext uri="{9D8B030D-6E8A-4147-A177-3AD203B41FA5}">
                      <a16:colId xmlns:a16="http://schemas.microsoft.com/office/drawing/2014/main" val="3087900923"/>
                    </a:ext>
                  </a:extLst>
                </a:gridCol>
                <a:gridCol w="501087">
                  <a:extLst>
                    <a:ext uri="{9D8B030D-6E8A-4147-A177-3AD203B41FA5}">
                      <a16:colId xmlns:a16="http://schemas.microsoft.com/office/drawing/2014/main" val="101539137"/>
                    </a:ext>
                  </a:extLst>
                </a:gridCol>
                <a:gridCol w="500290">
                  <a:extLst>
                    <a:ext uri="{9D8B030D-6E8A-4147-A177-3AD203B41FA5}">
                      <a16:colId xmlns:a16="http://schemas.microsoft.com/office/drawing/2014/main" val="2201367178"/>
                    </a:ext>
                  </a:extLst>
                </a:gridCol>
                <a:gridCol w="500290">
                  <a:extLst>
                    <a:ext uri="{9D8B030D-6E8A-4147-A177-3AD203B41FA5}">
                      <a16:colId xmlns:a16="http://schemas.microsoft.com/office/drawing/2014/main" val="2696227112"/>
                    </a:ext>
                  </a:extLst>
                </a:gridCol>
                <a:gridCol w="500290">
                  <a:extLst>
                    <a:ext uri="{9D8B030D-6E8A-4147-A177-3AD203B41FA5}">
                      <a16:colId xmlns:a16="http://schemas.microsoft.com/office/drawing/2014/main" val="1944758169"/>
                    </a:ext>
                  </a:extLst>
                </a:gridCol>
                <a:gridCol w="500290">
                  <a:extLst>
                    <a:ext uri="{9D8B030D-6E8A-4147-A177-3AD203B41FA5}">
                      <a16:colId xmlns:a16="http://schemas.microsoft.com/office/drawing/2014/main" val="4039772752"/>
                    </a:ext>
                  </a:extLst>
                </a:gridCol>
                <a:gridCol w="500290">
                  <a:extLst>
                    <a:ext uri="{9D8B030D-6E8A-4147-A177-3AD203B41FA5}">
                      <a16:colId xmlns:a16="http://schemas.microsoft.com/office/drawing/2014/main" val="1910133194"/>
                    </a:ext>
                  </a:extLst>
                </a:gridCol>
                <a:gridCol w="500290">
                  <a:extLst>
                    <a:ext uri="{9D8B030D-6E8A-4147-A177-3AD203B41FA5}">
                      <a16:colId xmlns:a16="http://schemas.microsoft.com/office/drawing/2014/main" val="3494425442"/>
                    </a:ext>
                  </a:extLst>
                </a:gridCol>
                <a:gridCol w="500290">
                  <a:extLst>
                    <a:ext uri="{9D8B030D-6E8A-4147-A177-3AD203B41FA5}">
                      <a16:colId xmlns:a16="http://schemas.microsoft.com/office/drawing/2014/main" val="1722529226"/>
                    </a:ext>
                  </a:extLst>
                </a:gridCol>
                <a:gridCol w="500290">
                  <a:extLst>
                    <a:ext uri="{9D8B030D-6E8A-4147-A177-3AD203B41FA5}">
                      <a16:colId xmlns:a16="http://schemas.microsoft.com/office/drawing/2014/main" val="3233080326"/>
                    </a:ext>
                  </a:extLst>
                </a:gridCol>
              </a:tblGrid>
              <a:tr h="478745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Množství skládkovaného "zbytkového" odpadu na občana v tunách za rok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443" marR="95443" marT="47722" marB="47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14497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Rok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2028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2029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374794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Produkce na občana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0,19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0,18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0,17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0,16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0,15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0,13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0,12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54" marR="5585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461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126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F330D-9335-D396-5FDA-EB782621E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E9ADA313-A093-EC7D-3A80-9E49B6BEC036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47A299A0-0687-FEB9-B9ED-5EBE3F68468E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DFEC684D-4E66-BE65-599A-E8CEEAD18DF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69C3AF03-4FFA-52D9-3403-C56EF786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Legislativa odpadového hospodářství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5E077B58-2DC7-5606-FBDC-5F1D26E78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r>
              <a:rPr lang="pl-PL" sz="2400" dirty="0"/>
              <a:t>Separační cíle pro třídění odpadů v obcích</a:t>
            </a:r>
          </a:p>
          <a:p>
            <a:pPr lvl="1"/>
            <a:r>
              <a:rPr lang="cs-CZ" sz="2000" dirty="0"/>
              <a:t>§ 59 odst. 3</a:t>
            </a:r>
          </a:p>
          <a:p>
            <a:pPr lvl="1"/>
            <a:endParaRPr lang="cs-CZ" sz="2000" dirty="0"/>
          </a:p>
          <a:p>
            <a:pPr lvl="5"/>
            <a:endParaRPr lang="pl-PL" sz="1400" dirty="0"/>
          </a:p>
          <a:p>
            <a:endParaRPr lang="cs-CZ" dirty="0"/>
          </a:p>
          <a:p>
            <a:endParaRPr lang="cs-CZ" dirty="0"/>
          </a:p>
          <a:p>
            <a:r>
              <a:rPr lang="pl-PL" sz="2400" dirty="0"/>
              <a:t>Hrozba sankcí za neplnění </a:t>
            </a:r>
          </a:p>
          <a:p>
            <a:pPr lvl="1"/>
            <a:r>
              <a:rPr lang="cs-CZ" sz="2000" dirty="0"/>
              <a:t>Až 200 000 Kč za každý rok neplnění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DD1BB09C-8F02-8894-7FDD-615C03303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B0105E2-399F-92B0-3714-5E5C53E8370A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15A1378-9D51-5680-F76B-B637E37A77EB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D136195-4747-6442-1AD3-7223346C5BF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48E7E0EB-C8BE-55A7-D4D1-CE9E0C22305F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35B7BDA-7DC2-11F3-DFB0-6C6CD8BE045C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07868120-C1BC-BD57-856D-E38E178BAAB9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2914591D-DD43-0683-9F0B-12AB49FB6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78967"/>
              </p:ext>
            </p:extLst>
          </p:nvPr>
        </p:nvGraphicFramePr>
        <p:xfrm>
          <a:off x="1963696" y="2545264"/>
          <a:ext cx="5216605" cy="1068247"/>
        </p:xfrm>
        <a:graphic>
          <a:graphicData uri="http://schemas.openxmlformats.org/drawingml/2006/table">
            <a:tbl>
              <a:tblPr firstRow="1" firstCol="1" bandRow="1"/>
              <a:tblGrid>
                <a:gridCol w="3317797">
                  <a:extLst>
                    <a:ext uri="{9D8B030D-6E8A-4147-A177-3AD203B41FA5}">
                      <a16:colId xmlns:a16="http://schemas.microsoft.com/office/drawing/2014/main" val="1274176154"/>
                    </a:ext>
                  </a:extLst>
                </a:gridCol>
                <a:gridCol w="632936">
                  <a:extLst>
                    <a:ext uri="{9D8B030D-6E8A-4147-A177-3AD203B41FA5}">
                      <a16:colId xmlns:a16="http://schemas.microsoft.com/office/drawing/2014/main" val="1244297756"/>
                    </a:ext>
                  </a:extLst>
                </a:gridCol>
                <a:gridCol w="632936">
                  <a:extLst>
                    <a:ext uri="{9D8B030D-6E8A-4147-A177-3AD203B41FA5}">
                      <a16:colId xmlns:a16="http://schemas.microsoft.com/office/drawing/2014/main" val="125889987"/>
                    </a:ext>
                  </a:extLst>
                </a:gridCol>
                <a:gridCol w="632936">
                  <a:extLst>
                    <a:ext uri="{9D8B030D-6E8A-4147-A177-3AD203B41FA5}">
                      <a16:colId xmlns:a16="http://schemas.microsoft.com/office/drawing/2014/main" val="1657223136"/>
                    </a:ext>
                  </a:extLst>
                </a:gridCol>
              </a:tblGrid>
              <a:tr h="53412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Separační cíle pro obce a města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190" marR="128190" marT="64095" marB="64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76567"/>
                  </a:ext>
                </a:extLst>
              </a:tr>
              <a:tr h="267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Rok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14" marR="62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14" marR="62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14" marR="62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2035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14" marR="62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89005"/>
                  </a:ext>
                </a:extLst>
              </a:tr>
              <a:tr h="267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Hodnota separačního cíle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14" marR="62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60%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14" marR="62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65%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14" marR="6231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70%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14" marR="62314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1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888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7E84D-5F38-2EBF-6CCB-1F6FF734B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7175147-66E3-EF25-F08E-3B4AABCB5896}"/>
              </a:ext>
            </a:extLst>
          </p:cNvPr>
          <p:cNvGrpSpPr/>
          <p:nvPr/>
        </p:nvGrpSpPr>
        <p:grpSpPr>
          <a:xfrm>
            <a:off x="8488938" y="2433667"/>
            <a:ext cx="45719" cy="4424334"/>
            <a:chOff x="0" y="0"/>
            <a:chExt cx="12543" cy="196262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2DBBFD7-1173-A82D-069D-DE4610FB9ADC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522499-1D7E-3647-797B-59693B847837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8084ED-5A33-C634-F7D6-27AADDAF702F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7102804" y="4418160"/>
            <a:ext cx="1903057" cy="914931"/>
            <a:chOff x="0" y="0"/>
            <a:chExt cx="660400" cy="3175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B878FFF-55E0-448D-ABEC-06E5230BA680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A799EE-E11D-4880-C16A-D8D6AF06A3B7}"/>
                </a:ext>
              </a:extLst>
            </p:cNvPr>
            <p:cNvSpPr txBox="1"/>
            <p:nvPr/>
          </p:nvSpPr>
          <p:spPr>
            <a:xfrm>
              <a:off x="0" y="98425"/>
              <a:ext cx="660400" cy="219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04E3E5FA-33F7-7309-074E-300FF7F98A60}"/>
              </a:ext>
            </a:extLst>
          </p:cNvPr>
          <p:cNvGrpSpPr>
            <a:grpSpLocks noChangeAspect="1"/>
          </p:cNvGrpSpPr>
          <p:nvPr/>
        </p:nvGrpSpPr>
        <p:grpSpPr>
          <a:xfrm>
            <a:off x="299376" y="2098305"/>
            <a:ext cx="2275492" cy="2346314"/>
            <a:chOff x="76200" y="47625"/>
            <a:chExt cx="925695" cy="95450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FA59F802-F7C8-752F-0412-965D605F8B13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647A1D17-E565-730A-D203-964F914CA07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2" name="TextBox 12">
            <a:extLst>
              <a:ext uri="{FF2B5EF4-FFF2-40B4-BE49-F238E27FC236}">
                <a16:creationId xmlns:a16="http://schemas.microsoft.com/office/drawing/2014/main" id="{4F505F81-3373-B315-6759-42052D06C806}"/>
              </a:ext>
            </a:extLst>
          </p:cNvPr>
          <p:cNvSpPr txBox="1"/>
          <p:nvPr/>
        </p:nvSpPr>
        <p:spPr>
          <a:xfrm>
            <a:off x="32828" y="2683624"/>
            <a:ext cx="3086100" cy="152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</a:t>
            </a:r>
            <a:r>
              <a:rPr lang="cs-CZ" sz="8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endParaRPr lang="en-US" sz="89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E072633-6957-95FD-5166-A6334089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5" y="2831281"/>
            <a:ext cx="5185960" cy="1228695"/>
          </a:xfrm>
        </p:spPr>
        <p:txBody>
          <a:bodyPr anchor="ctr">
            <a:noAutofit/>
          </a:bodyPr>
          <a:lstStyle/>
          <a:p>
            <a:pPr algn="ctr"/>
            <a:r>
              <a:rPr lang="cs-CZ" sz="5400" b="1" dirty="0"/>
              <a:t>Produkce odpadů</a:t>
            </a: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42819A5C-8659-4EDB-47AF-6091592D1F70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7A835B9A-77A0-BA28-6658-87AF639A0BBB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E6ADF742-E40E-2028-71AE-C1C3482D945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42" name="Obrázek 41">
            <a:extLst>
              <a:ext uri="{FF2B5EF4-FFF2-40B4-BE49-F238E27FC236}">
                <a16:creationId xmlns:a16="http://schemas.microsoft.com/office/drawing/2014/main" id="{720DD2F9-479B-7DB6-FCBF-2FB495506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4799" b="34950"/>
          <a:stretch/>
        </p:blipFill>
        <p:spPr>
          <a:xfrm>
            <a:off x="0" y="6155703"/>
            <a:ext cx="9144000" cy="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94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C4B95-1325-9028-A19D-624C0D873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7FE59B8E-8EFB-34C1-FF44-2013AC2FFCA0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29180E8F-AC1B-0B54-A034-6D90D30ECCE2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6B1542E1-602D-0A3A-07AB-A394F3DD66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5D169684-8F66-5117-C723-88E15FD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Produkce odpadů – míra separace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71CB7C48-272D-1523-C3E1-C5A6F8890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r>
              <a:rPr lang="pl-PL" sz="2400" dirty="0"/>
              <a:t>Míra třídění odpadů za rok 2024 byla 44,13 %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D057D3DF-61EA-C420-82AA-EFE20345B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473C93E-3EC1-06BC-63EF-F75F2EF4E7D7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57969D-89BF-D410-8F73-BE9C89F2D207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569F6A1-B74A-5985-5418-B608B23A659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D808B860-FE9E-D15F-82AE-B60E519653E4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544EEDD-13A9-4E08-80B5-7C364E144C85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4382B64B-F04A-2928-5F71-DFF1BA913D23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C01C02-E701-BA99-0767-A1CEB245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32" y="2055853"/>
            <a:ext cx="4280771" cy="413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212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7C286-9980-B19A-C104-F17573BCE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7D2A54A2-AC94-8310-C890-93A477DF151A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8E6A210F-BF6C-0616-09B5-8F0B1D6BC3AE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05668722-2BC8-C429-CE11-C86278C2585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E715BA06-B10C-EE96-D63A-3A4F70FB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Produkce odpadů - kategorie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0497436F-788F-33A6-3A1D-F5F5C0735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r>
              <a:rPr lang="pl-PL" sz="2400" dirty="0"/>
              <a:t>Zastoupení hlavních kategorií odpadů v celkové produkci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95818E5E-40BC-1586-3C96-9F97E7987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7834E902-F833-892A-9602-CF53D35104C1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3E1B3E6-EF06-A3E0-4B2C-5F7EC78D496D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D44C2C8-E78F-2842-C999-59B03360D77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C65D4ED0-CEB4-B93D-52D3-7FE95C5F66E4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7AE1728-08FA-29D9-E833-4899CA495B4E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3DBFD3B1-EF63-5797-D6AB-F546C998AC70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2051" name="Picture 3">
            <a:extLst>
              <a:ext uri="{FF2B5EF4-FFF2-40B4-BE49-F238E27FC236}">
                <a16:creationId xmlns:a16="http://schemas.microsoft.com/office/drawing/2014/main" id="{51D94236-5DBF-E88C-9A60-76CE0975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73" y="2131293"/>
            <a:ext cx="6338853" cy="346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456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88AF4-FB7F-0299-824E-4D39BF6BA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CE5A54FA-2F80-64CC-E047-9CC066DF1E3D}"/>
              </a:ext>
            </a:extLst>
          </p:cNvPr>
          <p:cNvGrpSpPr>
            <a:grpSpLocks noChangeAspect="1"/>
          </p:cNvGrpSpPr>
          <p:nvPr/>
        </p:nvGrpSpPr>
        <p:grpSpPr>
          <a:xfrm>
            <a:off x="1922735" y="-3365862"/>
            <a:ext cx="5517572" cy="3997039"/>
            <a:chOff x="76200" y="47625"/>
            <a:chExt cx="1216347" cy="104962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26FC45DF-3913-D9D4-712B-7D74CF1E88A4}"/>
                </a:ext>
              </a:extLst>
            </p:cNvPr>
            <p:cNvSpPr/>
            <p:nvPr/>
          </p:nvSpPr>
          <p:spPr>
            <a:xfrm>
              <a:off x="479747" y="28445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E51AC978-8AF2-5DA7-DAC5-97B4B2DFC76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0C97DBB0-95CD-686C-0BEB-86B7B2CF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3696"/>
            <a:ext cx="7886700" cy="51576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/>
              <a:t>Produkce odpadů - benchmark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8C4F90C9-2505-5031-A153-7892AD293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004"/>
            <a:ext cx="7886700" cy="4546037"/>
          </a:xfrm>
        </p:spPr>
        <p:txBody>
          <a:bodyPr>
            <a:normAutofit/>
          </a:bodyPr>
          <a:lstStyle/>
          <a:p>
            <a:r>
              <a:rPr lang="pl-PL" sz="2400" dirty="0"/>
              <a:t>Benchmarkové porovnání produkce v přepočtu na obyvatele obce ve srovnání s podobnými obcemi v ČR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812683F2-636B-D718-BD97-07CE1A304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9602" b="34950"/>
          <a:stretch/>
        </p:blipFill>
        <p:spPr>
          <a:xfrm>
            <a:off x="0" y="6035041"/>
            <a:ext cx="9144000" cy="82295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A331232A-D170-B0BB-A5B4-BF41211A7446}"/>
              </a:ext>
            </a:extLst>
          </p:cNvPr>
          <p:cNvGrpSpPr>
            <a:grpSpLocks noChangeAspect="1"/>
          </p:cNvGrpSpPr>
          <p:nvPr/>
        </p:nvGrpSpPr>
        <p:grpSpPr>
          <a:xfrm>
            <a:off x="8064312" y="2131293"/>
            <a:ext cx="4038488" cy="4164182"/>
            <a:chOff x="76200" y="47625"/>
            <a:chExt cx="925695" cy="9545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038236C-7081-DA6C-7417-FB8A107700E2}"/>
                </a:ext>
              </a:extLst>
            </p:cNvPr>
            <p:cNvSpPr/>
            <p:nvPr/>
          </p:nvSpPr>
          <p:spPr>
            <a:xfrm>
              <a:off x="189095" y="18933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88ED435-FBAD-C72E-A471-AA011B4B427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F6AD2F90-9C8C-8F02-1650-0D307F99689A}"/>
              </a:ext>
            </a:extLst>
          </p:cNvPr>
          <p:cNvGrpSpPr/>
          <p:nvPr/>
        </p:nvGrpSpPr>
        <p:grpSpPr>
          <a:xfrm rot="5400000" flipH="1">
            <a:off x="4544674" y="-2778693"/>
            <a:ext cx="54650" cy="7886700"/>
            <a:chOff x="0" y="0"/>
            <a:chExt cx="12543" cy="196262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74B4253-8747-29D8-58BC-1F3E95518D58}"/>
                </a:ext>
              </a:extLst>
            </p:cNvPr>
            <p:cNvSpPr/>
            <p:nvPr/>
          </p:nvSpPr>
          <p:spPr>
            <a:xfrm>
              <a:off x="0" y="0"/>
              <a:ext cx="12543" cy="1962625"/>
            </a:xfrm>
            <a:custGeom>
              <a:avLst/>
              <a:gdLst/>
              <a:ahLst/>
              <a:cxnLst/>
              <a:rect l="l" t="t" r="r" b="b"/>
              <a:pathLst>
                <a:path w="12543" h="1962625">
                  <a:moveTo>
                    <a:pt x="0" y="0"/>
                  </a:moveTo>
                  <a:lnTo>
                    <a:pt x="12543" y="0"/>
                  </a:lnTo>
                  <a:lnTo>
                    <a:pt x="12543" y="1962625"/>
                  </a:lnTo>
                  <a:lnTo>
                    <a:pt x="0" y="1962625"/>
                  </a:lnTo>
                  <a:close/>
                </a:path>
              </a:pathLst>
            </a:custGeom>
            <a:solidFill>
              <a:srgbClr val="F1961D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66A0761B-C965-1D44-56C4-EB1EFAA7F9E3}"/>
                </a:ext>
              </a:extLst>
            </p:cNvPr>
            <p:cNvSpPr txBox="1"/>
            <p:nvPr/>
          </p:nvSpPr>
          <p:spPr>
            <a:xfrm>
              <a:off x="0" y="-28575"/>
              <a:ext cx="12543" cy="199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FA7FCE20-F4FC-36EE-44C8-0DAD5F9A8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60407"/>
              </p:ext>
            </p:extLst>
          </p:nvPr>
        </p:nvGraphicFramePr>
        <p:xfrm>
          <a:off x="1356851" y="2675734"/>
          <a:ext cx="6430295" cy="3336788"/>
        </p:xfrm>
        <a:graphic>
          <a:graphicData uri="http://schemas.openxmlformats.org/drawingml/2006/table">
            <a:tbl>
              <a:tblPr firstRow="1" firstCol="1" bandRow="1"/>
              <a:tblGrid>
                <a:gridCol w="5214544">
                  <a:extLst>
                    <a:ext uri="{9D8B030D-6E8A-4147-A177-3AD203B41FA5}">
                      <a16:colId xmlns:a16="http://schemas.microsoft.com/office/drawing/2014/main" val="841495245"/>
                    </a:ext>
                  </a:extLst>
                </a:gridCol>
                <a:gridCol w="1215751">
                  <a:extLst>
                    <a:ext uri="{9D8B030D-6E8A-4147-A177-3AD203B41FA5}">
                      <a16:colId xmlns:a16="http://schemas.microsoft.com/office/drawing/2014/main" val="2104486461"/>
                    </a:ext>
                  </a:extLst>
                </a:gridCol>
              </a:tblGrid>
              <a:tr h="5753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Souhrn Benchmarků obce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579225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Měrná produkce SKO v kg/obyvatele obce 2024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205,9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58458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Měrná produkce SKO v kg/obyvatele v obcích vel. 1001-4000 obyvatel 2024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176,3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156275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Měrná produkce SEPAR v kg/obyvatele obce 2024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63,0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708189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Měrná produkce SEPAR v kg/obyvatele v obcích vel. 1001-4000 obyvatel 2024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55,7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49709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Měrná produkce VO v kg/obyvatele obce 2024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713132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Měrná produkce VO v kg/obyvatele v obcích vel. 1001-4000 obyvatel 2024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41,6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427086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Měrná produkce BRKO v kg/obyvatele obce 2024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408133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Potenciál měrné produkce BRKO v kg/obyvatele ČR 2024 *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191,6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47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702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2126</Words>
  <Application>Microsoft Office PowerPoint</Application>
  <PresentationFormat>Předvádění na obrazovce (4:3)</PresentationFormat>
  <Paragraphs>727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Open Sans Bold</vt:lpstr>
      <vt:lpstr>Motiv Office</vt:lpstr>
      <vt:lpstr>Studie optimalizace odpadového hospodářství obce Středokluky</vt:lpstr>
      <vt:lpstr>Legislativa odpadového hospodářství</vt:lpstr>
      <vt:lpstr>Legislativa odpadového hospodářství</vt:lpstr>
      <vt:lpstr>Legislativa odpadového hospodářství</vt:lpstr>
      <vt:lpstr>Legislativa odpadového hospodářství</vt:lpstr>
      <vt:lpstr>Produkce odpadů</vt:lpstr>
      <vt:lpstr>Produkce odpadů – míra separace</vt:lpstr>
      <vt:lpstr>Produkce odpadů - kategorie</vt:lpstr>
      <vt:lpstr>Produkce odpadů - benchmark</vt:lpstr>
      <vt:lpstr>Ekonomika odpadového hospodářství</vt:lpstr>
      <vt:lpstr>Ekonomika OH - Výdaje</vt:lpstr>
      <vt:lpstr>Ekonomika OH - Příjmy</vt:lpstr>
      <vt:lpstr>Ekonomika OH – Míra doplatku</vt:lpstr>
      <vt:lpstr>Ekonomika OH – „Skládkovací“ poplatek</vt:lpstr>
      <vt:lpstr>Ostatní</vt:lpstr>
      <vt:lpstr>Ostatní – Právní analýza</vt:lpstr>
      <vt:lpstr>Ostatní – Podnikatelé</vt:lpstr>
      <vt:lpstr>Souhrn zjištění</vt:lpstr>
      <vt:lpstr>Souhrn zjištění – Checkbox</vt:lpstr>
      <vt:lpstr>Souhrn zjištění – SWOT</vt:lpstr>
      <vt:lpstr>Návrhová opatření</vt:lpstr>
      <vt:lpstr>Návrhy – Bioodpad</vt:lpstr>
      <vt:lpstr>Návrhy – SEPAR</vt:lpstr>
      <vt:lpstr>Návrhy – SEPAR</vt:lpstr>
      <vt:lpstr>Návrhy – SEPAR</vt:lpstr>
      <vt:lpstr>Návrhy – Kontrolní mechanismy/fakturace</vt:lpstr>
      <vt:lpstr>Návrhy – Směsný komunální odpad</vt:lpstr>
      <vt:lpstr>Návrhy – Poplatky od občanů</vt:lpstr>
      <vt:lpstr>Návrhy – Podnikatelé</vt:lpstr>
      <vt:lpstr>Návrhy – Informování a vzdělávání občanů</vt:lpstr>
      <vt:lpstr>Změny produkce odpadů, cíle a ekonomika</vt:lpstr>
      <vt:lpstr>Změny produkce odpadů – míra separace</vt:lpstr>
      <vt:lpstr>Změny produkce odpadů</vt:lpstr>
      <vt:lpstr>Změny produkce odpadů</vt:lpstr>
      <vt:lpstr>Ekonomika navrhovaných změn - výdaje</vt:lpstr>
      <vt:lpstr>Ekonomika navrhovaných změn - příjmy</vt:lpstr>
      <vt:lpstr>Ekonomika navrhovaných změn</vt:lpstr>
      <vt:lpstr>Harmonogram realizace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Miloň Malina</dc:creator>
  <cp:lastModifiedBy>Olena Harastey</cp:lastModifiedBy>
  <cp:revision>10</cp:revision>
  <dcterms:created xsi:type="dcterms:W3CDTF">2022-02-21T08:54:08Z</dcterms:created>
  <dcterms:modified xsi:type="dcterms:W3CDTF">2025-09-08T10:31:34Z</dcterms:modified>
</cp:coreProperties>
</file>